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52" r:id="rId2"/>
  </p:sldMasterIdLst>
  <p:notesMasterIdLst>
    <p:notesMasterId r:id="rId29"/>
  </p:notesMasterIdLst>
  <p:sldIdLst>
    <p:sldId id="1014" r:id="rId3"/>
    <p:sldId id="1095" r:id="rId4"/>
    <p:sldId id="1096" r:id="rId5"/>
    <p:sldId id="1002" r:id="rId6"/>
    <p:sldId id="1065" r:id="rId7"/>
    <p:sldId id="259" r:id="rId8"/>
    <p:sldId id="1069" r:id="rId9"/>
    <p:sldId id="1073" r:id="rId10"/>
    <p:sldId id="1076" r:id="rId11"/>
    <p:sldId id="1071" r:id="rId12"/>
    <p:sldId id="1067" r:id="rId13"/>
    <p:sldId id="1068" r:id="rId14"/>
    <p:sldId id="1075" r:id="rId15"/>
    <p:sldId id="1085" r:id="rId16"/>
    <p:sldId id="1077" r:id="rId17"/>
    <p:sldId id="1086" r:id="rId18"/>
    <p:sldId id="1078" r:id="rId19"/>
    <p:sldId id="1079" r:id="rId20"/>
    <p:sldId id="1080" r:id="rId21"/>
    <p:sldId id="1081" r:id="rId22"/>
    <p:sldId id="1087" r:id="rId23"/>
    <p:sldId id="1088" r:id="rId24"/>
    <p:sldId id="1089" r:id="rId25"/>
    <p:sldId id="1090" r:id="rId26"/>
    <p:sldId id="1098" r:id="rId27"/>
    <p:sldId id="1082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307E"/>
    <a:srgbClr val="8D8D8D"/>
    <a:srgbClr val="FDCB0B"/>
    <a:srgbClr val="FFD700"/>
    <a:srgbClr val="F9BC12"/>
    <a:srgbClr val="FFD801"/>
    <a:srgbClr val="EFB914"/>
    <a:srgbClr val="F5BD15"/>
    <a:srgbClr val="F8BF15"/>
    <a:srgbClr val="FEC6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54"/>
    <p:restoredTop sz="84478" autoAdjust="0"/>
  </p:normalViewPr>
  <p:slideViewPr>
    <p:cSldViewPr snapToGrid="0" snapToObjects="1">
      <p:cViewPr varScale="1">
        <p:scale>
          <a:sx n="106" d="100"/>
          <a:sy n="106" d="100"/>
        </p:scale>
        <p:origin x="355" y="62"/>
      </p:cViewPr>
      <p:guideLst/>
    </p:cSldViewPr>
  </p:slideViewPr>
  <p:outlineViewPr>
    <p:cViewPr>
      <p:scale>
        <a:sx n="33" d="100"/>
        <a:sy n="33" d="100"/>
      </p:scale>
      <p:origin x="0" y="-264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5E8472-67E5-DE40-B53F-0C0FEA434AA0}" type="datetimeFigureOut">
              <a:rPr kumimoji="1" lang="zh-CN" altLang="en-US" smtClean="0"/>
              <a:t>2021/6/8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B8802-914A-7C41-BC77-CC54DEE99E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117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0B8802-914A-7C41-BC77-CC54DEE99EEF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5301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-9939" y="-8627"/>
            <a:ext cx="9307502" cy="567811"/>
          </a:xfrm>
          <a:prstGeom prst="rect">
            <a:avLst/>
          </a:prstGeom>
          <a:solidFill>
            <a:srgbClr val="5B3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计算机网络</a:t>
            </a:r>
          </a:p>
        </p:txBody>
      </p:sp>
      <p:sp>
        <p:nvSpPr>
          <p:cNvPr id="9" name="文本框 8"/>
          <p:cNvSpPr txBox="1"/>
          <p:nvPr userDrawn="1"/>
        </p:nvSpPr>
        <p:spPr>
          <a:xfrm>
            <a:off x="9569811" y="90612"/>
            <a:ext cx="2297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80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众筹</a:t>
            </a:r>
            <a:r>
              <a:rPr lang="en-US" altLang="zh-CN" sz="1800" b="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80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</a:t>
            </a:r>
            <a:r>
              <a:rPr lang="en-US" altLang="zh-CN" sz="1800" b="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80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</a:t>
            </a: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771770" y="5979422"/>
            <a:ext cx="2648459" cy="742053"/>
            <a:chOff x="4858653" y="5979422"/>
            <a:chExt cx="2648459" cy="742053"/>
          </a:xfrm>
        </p:grpSpPr>
        <p:grpSp>
          <p:nvGrpSpPr>
            <p:cNvPr id="24" name="组合 23"/>
            <p:cNvGrpSpPr/>
            <p:nvPr userDrawn="1"/>
          </p:nvGrpSpPr>
          <p:grpSpPr>
            <a:xfrm>
              <a:off x="4858653" y="5979422"/>
              <a:ext cx="867188" cy="742053"/>
              <a:chOff x="901977" y="761321"/>
              <a:chExt cx="1281319" cy="1139058"/>
            </a:xfrm>
          </p:grpSpPr>
          <p:sp>
            <p:nvSpPr>
              <p:cNvPr id="10" name="矩形 9"/>
              <p:cNvSpPr/>
              <p:nvPr userDrawn="1"/>
            </p:nvSpPr>
            <p:spPr>
              <a:xfrm>
                <a:off x="901977" y="761321"/>
                <a:ext cx="1281319" cy="1139058"/>
              </a:xfrm>
              <a:prstGeom prst="rect">
                <a:avLst/>
              </a:prstGeom>
              <a:solidFill>
                <a:srgbClr val="5C30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rgbClr val="5C307E"/>
                  </a:solidFill>
                </a:endParaRPr>
              </a:p>
            </p:txBody>
          </p:sp>
          <p:grpSp>
            <p:nvGrpSpPr>
              <p:cNvPr id="11" name="组合 10"/>
              <p:cNvGrpSpPr/>
              <p:nvPr userDrawn="1"/>
            </p:nvGrpSpPr>
            <p:grpSpPr>
              <a:xfrm>
                <a:off x="1031055" y="907676"/>
                <a:ext cx="1013957" cy="853426"/>
                <a:chOff x="1368170" y="664579"/>
                <a:chExt cx="550582" cy="439737"/>
              </a:xfrm>
              <a:solidFill>
                <a:schemeClr val="bg1"/>
              </a:solidFill>
            </p:grpSpPr>
            <p:sp>
              <p:nvSpPr>
                <p:cNvPr id="12" name="Freeform 1"/>
                <p:cNvSpPr>
                  <a:spLocks noChangeArrowheads="1"/>
                </p:cNvSpPr>
                <p:nvPr/>
              </p:nvSpPr>
              <p:spPr bwMode="auto">
                <a:xfrm>
                  <a:off x="1481203" y="771778"/>
                  <a:ext cx="437549" cy="332538"/>
                </a:xfrm>
                <a:custGeom>
                  <a:avLst/>
                  <a:gdLst>
                    <a:gd name="T0" fmla="*/ 25 w 2647"/>
                    <a:gd name="T1" fmla="*/ 1478 h 2011"/>
                    <a:gd name="T2" fmla="*/ 525 w 2647"/>
                    <a:gd name="T3" fmla="*/ 1865 h 2011"/>
                    <a:gd name="T4" fmla="*/ 736 w 2647"/>
                    <a:gd name="T5" fmla="*/ 1972 h 2011"/>
                    <a:gd name="T6" fmla="*/ 940 w 2647"/>
                    <a:gd name="T7" fmla="*/ 2010 h 2011"/>
                    <a:gd name="T8" fmla="*/ 1078 w 2647"/>
                    <a:gd name="T9" fmla="*/ 1991 h 2011"/>
                    <a:gd name="T10" fmla="*/ 1286 w 2647"/>
                    <a:gd name="T11" fmla="*/ 1894 h 2011"/>
                    <a:gd name="T12" fmla="*/ 1506 w 2647"/>
                    <a:gd name="T13" fmla="*/ 1715 h 2011"/>
                    <a:gd name="T14" fmla="*/ 1506 w 2647"/>
                    <a:gd name="T15" fmla="*/ 1715 h 2011"/>
                    <a:gd name="T16" fmla="*/ 2630 w 2647"/>
                    <a:gd name="T17" fmla="*/ 624 h 2011"/>
                    <a:gd name="T18" fmla="*/ 2646 w 2647"/>
                    <a:gd name="T19" fmla="*/ 586 h 2011"/>
                    <a:gd name="T20" fmla="*/ 2630 w 2647"/>
                    <a:gd name="T21" fmla="*/ 548 h 2011"/>
                    <a:gd name="T22" fmla="*/ 2090 w 2647"/>
                    <a:gd name="T23" fmla="*/ 21 h 2011"/>
                    <a:gd name="T24" fmla="*/ 2016 w 2647"/>
                    <a:gd name="T25" fmla="*/ 22 h 2011"/>
                    <a:gd name="T26" fmla="*/ 2017 w 2647"/>
                    <a:gd name="T27" fmla="*/ 96 h 2011"/>
                    <a:gd name="T28" fmla="*/ 2518 w 2647"/>
                    <a:gd name="T29" fmla="*/ 586 h 2011"/>
                    <a:gd name="T30" fmla="*/ 1433 w 2647"/>
                    <a:gd name="T31" fmla="*/ 1639 h 2011"/>
                    <a:gd name="T32" fmla="*/ 1433 w 2647"/>
                    <a:gd name="T33" fmla="*/ 1639 h 2011"/>
                    <a:gd name="T34" fmla="*/ 1167 w 2647"/>
                    <a:gd name="T35" fmla="*/ 1843 h 2011"/>
                    <a:gd name="T36" fmla="*/ 1051 w 2647"/>
                    <a:gd name="T37" fmla="*/ 1889 h 2011"/>
                    <a:gd name="T38" fmla="*/ 940 w 2647"/>
                    <a:gd name="T39" fmla="*/ 1904 h 2011"/>
                    <a:gd name="T40" fmla="*/ 772 w 2647"/>
                    <a:gd name="T41" fmla="*/ 1872 h 2011"/>
                    <a:gd name="T42" fmla="*/ 474 w 2647"/>
                    <a:gd name="T43" fmla="*/ 1704 h 2011"/>
                    <a:gd name="T44" fmla="*/ 93 w 2647"/>
                    <a:gd name="T45" fmla="*/ 1398 h 2011"/>
                    <a:gd name="T46" fmla="*/ 19 w 2647"/>
                    <a:gd name="T47" fmla="*/ 1404 h 2011"/>
                    <a:gd name="T48" fmla="*/ 25 w 2647"/>
                    <a:gd name="T49" fmla="*/ 1478 h 2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647" h="2011">
                      <a:moveTo>
                        <a:pt x="25" y="1478"/>
                      </a:moveTo>
                      <a:cubicBezTo>
                        <a:pt x="219" y="1643"/>
                        <a:pt x="380" y="1773"/>
                        <a:pt x="525" y="1865"/>
                      </a:cubicBezTo>
                      <a:cubicBezTo>
                        <a:pt x="598" y="1911"/>
                        <a:pt x="668" y="1947"/>
                        <a:pt x="736" y="1972"/>
                      </a:cubicBezTo>
                      <a:cubicBezTo>
                        <a:pt x="805" y="1996"/>
                        <a:pt x="872" y="2010"/>
                        <a:pt x="940" y="2010"/>
                      </a:cubicBezTo>
                      <a:cubicBezTo>
                        <a:pt x="986" y="2010"/>
                        <a:pt x="1032" y="2004"/>
                        <a:pt x="1078" y="1991"/>
                      </a:cubicBezTo>
                      <a:cubicBezTo>
                        <a:pt x="1147" y="1973"/>
                        <a:pt x="1216" y="1940"/>
                        <a:pt x="1286" y="1894"/>
                      </a:cubicBezTo>
                      <a:cubicBezTo>
                        <a:pt x="1357" y="1848"/>
                        <a:pt x="1429" y="1789"/>
                        <a:pt x="1506" y="1715"/>
                      </a:cubicBezTo>
                      <a:lnTo>
                        <a:pt x="1506" y="1715"/>
                      </a:lnTo>
                      <a:lnTo>
                        <a:pt x="2630" y="624"/>
                      </a:lnTo>
                      <a:cubicBezTo>
                        <a:pt x="2640" y="614"/>
                        <a:pt x="2646" y="600"/>
                        <a:pt x="2646" y="586"/>
                      </a:cubicBezTo>
                      <a:cubicBezTo>
                        <a:pt x="2646" y="572"/>
                        <a:pt x="2641" y="558"/>
                        <a:pt x="2630" y="548"/>
                      </a:cubicBezTo>
                      <a:lnTo>
                        <a:pt x="2090" y="21"/>
                      </a:lnTo>
                      <a:cubicBezTo>
                        <a:pt x="2069" y="0"/>
                        <a:pt x="2036" y="1"/>
                        <a:pt x="2016" y="22"/>
                      </a:cubicBezTo>
                      <a:cubicBezTo>
                        <a:pt x="1995" y="42"/>
                        <a:pt x="1996" y="76"/>
                        <a:pt x="2017" y="96"/>
                      </a:cubicBezTo>
                      <a:lnTo>
                        <a:pt x="2518" y="586"/>
                      </a:lnTo>
                      <a:lnTo>
                        <a:pt x="1433" y="1639"/>
                      </a:lnTo>
                      <a:lnTo>
                        <a:pt x="1433" y="1639"/>
                      </a:lnTo>
                      <a:cubicBezTo>
                        <a:pt x="1335" y="1733"/>
                        <a:pt x="1247" y="1800"/>
                        <a:pt x="1167" y="1843"/>
                      </a:cubicBezTo>
                      <a:cubicBezTo>
                        <a:pt x="1127" y="1864"/>
                        <a:pt x="1088" y="1879"/>
                        <a:pt x="1051" y="1889"/>
                      </a:cubicBezTo>
                      <a:cubicBezTo>
                        <a:pt x="1013" y="1899"/>
                        <a:pt x="977" y="1904"/>
                        <a:pt x="940" y="1904"/>
                      </a:cubicBezTo>
                      <a:cubicBezTo>
                        <a:pt x="886" y="1904"/>
                        <a:pt x="831" y="1894"/>
                        <a:pt x="772" y="1872"/>
                      </a:cubicBezTo>
                      <a:cubicBezTo>
                        <a:pt x="683" y="1840"/>
                        <a:pt x="586" y="1784"/>
                        <a:pt x="474" y="1704"/>
                      </a:cubicBezTo>
                      <a:cubicBezTo>
                        <a:pt x="363" y="1624"/>
                        <a:pt x="238" y="1521"/>
                        <a:pt x="93" y="1398"/>
                      </a:cubicBezTo>
                      <a:cubicBezTo>
                        <a:pt x="71" y="1379"/>
                        <a:pt x="38" y="1382"/>
                        <a:pt x="19" y="1404"/>
                      </a:cubicBezTo>
                      <a:cubicBezTo>
                        <a:pt x="0" y="1426"/>
                        <a:pt x="3" y="1459"/>
                        <a:pt x="25" y="147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" name="Freeform 2"/>
                <p:cNvSpPr>
                  <a:spLocks noChangeArrowheads="1"/>
                </p:cNvSpPr>
                <p:nvPr/>
              </p:nvSpPr>
              <p:spPr bwMode="auto">
                <a:xfrm>
                  <a:off x="1511832" y="868769"/>
                  <a:ext cx="356603" cy="190334"/>
                </a:xfrm>
                <a:custGeom>
                  <a:avLst/>
                  <a:gdLst>
                    <a:gd name="T0" fmla="*/ 15 w 2158"/>
                    <a:gd name="T1" fmla="*/ 713 h 1152"/>
                    <a:gd name="T2" fmla="*/ 432 w 2158"/>
                    <a:gd name="T3" fmla="*/ 1033 h 1152"/>
                    <a:gd name="T4" fmla="*/ 605 w 2158"/>
                    <a:gd name="T5" fmla="*/ 1120 h 1152"/>
                    <a:gd name="T6" fmla="*/ 771 w 2158"/>
                    <a:gd name="T7" fmla="*/ 1151 h 1152"/>
                    <a:gd name="T8" fmla="*/ 896 w 2158"/>
                    <a:gd name="T9" fmla="*/ 1132 h 1152"/>
                    <a:gd name="T10" fmla="*/ 1089 w 2158"/>
                    <a:gd name="T11" fmla="*/ 1036 h 1152"/>
                    <a:gd name="T12" fmla="*/ 1305 w 2158"/>
                    <a:gd name="T13" fmla="*/ 856 h 1152"/>
                    <a:gd name="T14" fmla="*/ 1305 w 2158"/>
                    <a:gd name="T15" fmla="*/ 856 h 1152"/>
                    <a:gd name="T16" fmla="*/ 2144 w 2158"/>
                    <a:gd name="T17" fmla="*/ 57 h 1152"/>
                    <a:gd name="T18" fmla="*/ 2145 w 2158"/>
                    <a:gd name="T19" fmla="*/ 13 h 1152"/>
                    <a:gd name="T20" fmla="*/ 2100 w 2158"/>
                    <a:gd name="T21" fmla="*/ 12 h 1152"/>
                    <a:gd name="T22" fmla="*/ 1262 w 2158"/>
                    <a:gd name="T23" fmla="*/ 811 h 1152"/>
                    <a:gd name="T24" fmla="*/ 1262 w 2158"/>
                    <a:gd name="T25" fmla="*/ 811 h 1152"/>
                    <a:gd name="T26" fmla="*/ 993 w 2158"/>
                    <a:gd name="T27" fmla="*/ 1023 h 1152"/>
                    <a:gd name="T28" fmla="*/ 878 w 2158"/>
                    <a:gd name="T29" fmla="*/ 1072 h 1152"/>
                    <a:gd name="T30" fmla="*/ 771 w 2158"/>
                    <a:gd name="T31" fmla="*/ 1088 h 1152"/>
                    <a:gd name="T32" fmla="*/ 626 w 2158"/>
                    <a:gd name="T33" fmla="*/ 1061 h 1152"/>
                    <a:gd name="T34" fmla="*/ 376 w 2158"/>
                    <a:gd name="T35" fmla="*/ 920 h 1152"/>
                    <a:gd name="T36" fmla="*/ 55 w 2158"/>
                    <a:gd name="T37" fmla="*/ 665 h 1152"/>
                    <a:gd name="T38" fmla="*/ 11 w 2158"/>
                    <a:gd name="T39" fmla="*/ 669 h 1152"/>
                    <a:gd name="T40" fmla="*/ 15 w 2158"/>
                    <a:gd name="T41" fmla="*/ 713 h 1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58" h="1152">
                      <a:moveTo>
                        <a:pt x="15" y="713"/>
                      </a:moveTo>
                      <a:cubicBezTo>
                        <a:pt x="179" y="850"/>
                        <a:pt x="312" y="958"/>
                        <a:pt x="432" y="1033"/>
                      </a:cubicBezTo>
                      <a:cubicBezTo>
                        <a:pt x="492" y="1071"/>
                        <a:pt x="549" y="1100"/>
                        <a:pt x="605" y="1120"/>
                      </a:cubicBezTo>
                      <a:cubicBezTo>
                        <a:pt x="661" y="1140"/>
                        <a:pt x="716" y="1151"/>
                        <a:pt x="771" y="1151"/>
                      </a:cubicBezTo>
                      <a:cubicBezTo>
                        <a:pt x="812" y="1151"/>
                        <a:pt x="854" y="1145"/>
                        <a:pt x="896" y="1132"/>
                      </a:cubicBezTo>
                      <a:cubicBezTo>
                        <a:pt x="959" y="1114"/>
                        <a:pt x="1022" y="1082"/>
                        <a:pt x="1089" y="1036"/>
                      </a:cubicBezTo>
                      <a:cubicBezTo>
                        <a:pt x="1156" y="990"/>
                        <a:pt x="1227" y="931"/>
                        <a:pt x="1305" y="856"/>
                      </a:cubicBezTo>
                      <a:lnTo>
                        <a:pt x="1305" y="856"/>
                      </a:lnTo>
                      <a:lnTo>
                        <a:pt x="2144" y="57"/>
                      </a:lnTo>
                      <a:cubicBezTo>
                        <a:pt x="2156" y="45"/>
                        <a:pt x="2157" y="25"/>
                        <a:pt x="2145" y="13"/>
                      </a:cubicBezTo>
                      <a:cubicBezTo>
                        <a:pt x="2133" y="0"/>
                        <a:pt x="2113" y="0"/>
                        <a:pt x="2100" y="12"/>
                      </a:cubicBezTo>
                      <a:lnTo>
                        <a:pt x="1262" y="811"/>
                      </a:lnTo>
                      <a:lnTo>
                        <a:pt x="1262" y="811"/>
                      </a:lnTo>
                      <a:cubicBezTo>
                        <a:pt x="1160" y="908"/>
                        <a:pt x="1072" y="978"/>
                        <a:pt x="993" y="1023"/>
                      </a:cubicBezTo>
                      <a:cubicBezTo>
                        <a:pt x="953" y="1045"/>
                        <a:pt x="915" y="1062"/>
                        <a:pt x="878" y="1072"/>
                      </a:cubicBezTo>
                      <a:cubicBezTo>
                        <a:pt x="842" y="1083"/>
                        <a:pt x="806" y="1088"/>
                        <a:pt x="771" y="1088"/>
                      </a:cubicBezTo>
                      <a:cubicBezTo>
                        <a:pt x="724" y="1088"/>
                        <a:pt x="677" y="1079"/>
                        <a:pt x="626" y="1061"/>
                      </a:cubicBezTo>
                      <a:cubicBezTo>
                        <a:pt x="551" y="1034"/>
                        <a:pt x="469" y="987"/>
                        <a:pt x="376" y="920"/>
                      </a:cubicBezTo>
                      <a:cubicBezTo>
                        <a:pt x="282" y="853"/>
                        <a:pt x="177" y="767"/>
                        <a:pt x="55" y="665"/>
                      </a:cubicBezTo>
                      <a:cubicBezTo>
                        <a:pt x="42" y="654"/>
                        <a:pt x="22" y="656"/>
                        <a:pt x="11" y="669"/>
                      </a:cubicBezTo>
                      <a:cubicBezTo>
                        <a:pt x="0" y="682"/>
                        <a:pt x="1" y="702"/>
                        <a:pt x="15" y="713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4" name="Freeform 3"/>
                <p:cNvSpPr>
                  <a:spLocks noChangeArrowheads="1"/>
                </p:cNvSpPr>
                <p:nvPr/>
              </p:nvSpPr>
              <p:spPr bwMode="auto">
                <a:xfrm>
                  <a:off x="1540273" y="847620"/>
                  <a:ext cx="304826" cy="169186"/>
                </a:xfrm>
                <a:custGeom>
                  <a:avLst/>
                  <a:gdLst>
                    <a:gd name="T0" fmla="*/ 12 w 1845"/>
                    <a:gd name="T1" fmla="*/ 672 h 1022"/>
                    <a:gd name="T2" fmla="*/ 350 w 1845"/>
                    <a:gd name="T3" fmla="*/ 928 h 1022"/>
                    <a:gd name="T4" fmla="*/ 488 w 1845"/>
                    <a:gd name="T5" fmla="*/ 997 h 1022"/>
                    <a:gd name="T6" fmla="*/ 620 w 1845"/>
                    <a:gd name="T7" fmla="*/ 1021 h 1022"/>
                    <a:gd name="T8" fmla="*/ 734 w 1845"/>
                    <a:gd name="T9" fmla="*/ 1003 h 1022"/>
                    <a:gd name="T10" fmla="*/ 915 w 1845"/>
                    <a:gd name="T11" fmla="*/ 905 h 1022"/>
                    <a:gd name="T12" fmla="*/ 1129 w 1845"/>
                    <a:gd name="T13" fmla="*/ 720 h 1022"/>
                    <a:gd name="T14" fmla="*/ 1129 w 1845"/>
                    <a:gd name="T15" fmla="*/ 720 h 1022"/>
                    <a:gd name="T16" fmla="*/ 1834 w 1845"/>
                    <a:gd name="T17" fmla="*/ 42 h 1022"/>
                    <a:gd name="T18" fmla="*/ 1835 w 1845"/>
                    <a:gd name="T19" fmla="*/ 10 h 1022"/>
                    <a:gd name="T20" fmla="*/ 1802 w 1845"/>
                    <a:gd name="T21" fmla="*/ 9 h 1022"/>
                    <a:gd name="T22" fmla="*/ 1097 w 1845"/>
                    <a:gd name="T23" fmla="*/ 687 h 1022"/>
                    <a:gd name="T24" fmla="*/ 1097 w 1845"/>
                    <a:gd name="T25" fmla="*/ 687 h 1022"/>
                    <a:gd name="T26" fmla="*/ 828 w 1845"/>
                    <a:gd name="T27" fmla="*/ 907 h 1022"/>
                    <a:gd name="T28" fmla="*/ 720 w 1845"/>
                    <a:gd name="T29" fmla="*/ 959 h 1022"/>
                    <a:gd name="T30" fmla="*/ 620 w 1845"/>
                    <a:gd name="T31" fmla="*/ 975 h 1022"/>
                    <a:gd name="T32" fmla="*/ 504 w 1845"/>
                    <a:gd name="T33" fmla="*/ 954 h 1022"/>
                    <a:gd name="T34" fmla="*/ 302 w 1845"/>
                    <a:gd name="T35" fmla="*/ 841 h 1022"/>
                    <a:gd name="T36" fmla="*/ 41 w 1845"/>
                    <a:gd name="T37" fmla="*/ 636 h 1022"/>
                    <a:gd name="T38" fmla="*/ 9 w 1845"/>
                    <a:gd name="T39" fmla="*/ 640 h 1022"/>
                    <a:gd name="T40" fmla="*/ 12 w 1845"/>
                    <a:gd name="T41" fmla="*/ 672 h 10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845" h="1022">
                      <a:moveTo>
                        <a:pt x="12" y="672"/>
                      </a:moveTo>
                      <a:cubicBezTo>
                        <a:pt x="146" y="782"/>
                        <a:pt x="254" y="868"/>
                        <a:pt x="350" y="928"/>
                      </a:cubicBezTo>
                      <a:cubicBezTo>
                        <a:pt x="398" y="958"/>
                        <a:pt x="444" y="981"/>
                        <a:pt x="488" y="997"/>
                      </a:cubicBezTo>
                      <a:cubicBezTo>
                        <a:pt x="533" y="1013"/>
                        <a:pt x="576" y="1021"/>
                        <a:pt x="620" y="1021"/>
                      </a:cubicBezTo>
                      <a:cubicBezTo>
                        <a:pt x="658" y="1021"/>
                        <a:pt x="695" y="1015"/>
                        <a:pt x="734" y="1003"/>
                      </a:cubicBezTo>
                      <a:cubicBezTo>
                        <a:pt x="791" y="984"/>
                        <a:pt x="850" y="952"/>
                        <a:pt x="915" y="905"/>
                      </a:cubicBezTo>
                      <a:cubicBezTo>
                        <a:pt x="980" y="858"/>
                        <a:pt x="1050" y="797"/>
                        <a:pt x="1129" y="720"/>
                      </a:cubicBezTo>
                      <a:lnTo>
                        <a:pt x="1129" y="720"/>
                      </a:lnTo>
                      <a:lnTo>
                        <a:pt x="1834" y="42"/>
                      </a:lnTo>
                      <a:cubicBezTo>
                        <a:pt x="1843" y="34"/>
                        <a:pt x="1844" y="19"/>
                        <a:pt x="1835" y="10"/>
                      </a:cubicBezTo>
                      <a:cubicBezTo>
                        <a:pt x="1826" y="1"/>
                        <a:pt x="1811" y="0"/>
                        <a:pt x="1802" y="9"/>
                      </a:cubicBezTo>
                      <a:lnTo>
                        <a:pt x="1097" y="687"/>
                      </a:lnTo>
                      <a:lnTo>
                        <a:pt x="1097" y="687"/>
                      </a:lnTo>
                      <a:cubicBezTo>
                        <a:pt x="992" y="788"/>
                        <a:pt x="905" y="861"/>
                        <a:pt x="828" y="907"/>
                      </a:cubicBezTo>
                      <a:cubicBezTo>
                        <a:pt x="790" y="931"/>
                        <a:pt x="754" y="948"/>
                        <a:pt x="720" y="959"/>
                      </a:cubicBezTo>
                      <a:cubicBezTo>
                        <a:pt x="685" y="970"/>
                        <a:pt x="653" y="975"/>
                        <a:pt x="620" y="975"/>
                      </a:cubicBezTo>
                      <a:cubicBezTo>
                        <a:pt x="582" y="975"/>
                        <a:pt x="544" y="968"/>
                        <a:pt x="504" y="954"/>
                      </a:cubicBezTo>
                      <a:cubicBezTo>
                        <a:pt x="443" y="932"/>
                        <a:pt x="378" y="894"/>
                        <a:pt x="302" y="841"/>
                      </a:cubicBezTo>
                      <a:cubicBezTo>
                        <a:pt x="227" y="787"/>
                        <a:pt x="141" y="718"/>
                        <a:pt x="41" y="636"/>
                      </a:cubicBezTo>
                      <a:cubicBezTo>
                        <a:pt x="31" y="628"/>
                        <a:pt x="17" y="630"/>
                        <a:pt x="9" y="640"/>
                      </a:cubicBezTo>
                      <a:cubicBezTo>
                        <a:pt x="0" y="649"/>
                        <a:pt x="2" y="664"/>
                        <a:pt x="12" y="67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5" name="Freeform 4"/>
                <p:cNvSpPr>
                  <a:spLocks noChangeArrowheads="1"/>
                </p:cNvSpPr>
                <p:nvPr/>
              </p:nvSpPr>
              <p:spPr bwMode="auto">
                <a:xfrm>
                  <a:off x="1568713" y="826472"/>
                  <a:ext cx="253050" cy="148037"/>
                </a:xfrm>
                <a:custGeom>
                  <a:avLst/>
                  <a:gdLst>
                    <a:gd name="T0" fmla="*/ 8 w 1531"/>
                    <a:gd name="T1" fmla="*/ 630 h 895"/>
                    <a:gd name="T2" fmla="*/ 269 w 1531"/>
                    <a:gd name="T3" fmla="*/ 824 h 895"/>
                    <a:gd name="T4" fmla="*/ 374 w 1531"/>
                    <a:gd name="T5" fmla="*/ 876 h 895"/>
                    <a:gd name="T6" fmla="*/ 473 w 1531"/>
                    <a:gd name="T7" fmla="*/ 894 h 895"/>
                    <a:gd name="T8" fmla="*/ 573 w 1531"/>
                    <a:gd name="T9" fmla="*/ 875 h 895"/>
                    <a:gd name="T10" fmla="*/ 739 w 1531"/>
                    <a:gd name="T11" fmla="*/ 775 h 895"/>
                    <a:gd name="T12" fmla="*/ 953 w 1531"/>
                    <a:gd name="T13" fmla="*/ 584 h 895"/>
                    <a:gd name="T14" fmla="*/ 953 w 1531"/>
                    <a:gd name="T15" fmla="*/ 584 h 895"/>
                    <a:gd name="T16" fmla="*/ 1524 w 1531"/>
                    <a:gd name="T17" fmla="*/ 27 h 895"/>
                    <a:gd name="T18" fmla="*/ 1524 w 1531"/>
                    <a:gd name="T19" fmla="*/ 6 h 895"/>
                    <a:gd name="T20" fmla="*/ 1503 w 1531"/>
                    <a:gd name="T21" fmla="*/ 6 h 895"/>
                    <a:gd name="T22" fmla="*/ 932 w 1531"/>
                    <a:gd name="T23" fmla="*/ 563 h 895"/>
                    <a:gd name="T24" fmla="*/ 932 w 1531"/>
                    <a:gd name="T25" fmla="*/ 563 h 895"/>
                    <a:gd name="T26" fmla="*/ 663 w 1531"/>
                    <a:gd name="T27" fmla="*/ 793 h 895"/>
                    <a:gd name="T28" fmla="*/ 562 w 1531"/>
                    <a:gd name="T29" fmla="*/ 847 h 895"/>
                    <a:gd name="T30" fmla="*/ 473 w 1531"/>
                    <a:gd name="T31" fmla="*/ 865 h 895"/>
                    <a:gd name="T32" fmla="*/ 384 w 1531"/>
                    <a:gd name="T33" fmla="*/ 848 h 895"/>
                    <a:gd name="T34" fmla="*/ 229 w 1531"/>
                    <a:gd name="T35" fmla="*/ 762 h 895"/>
                    <a:gd name="T36" fmla="*/ 26 w 1531"/>
                    <a:gd name="T37" fmla="*/ 607 h 895"/>
                    <a:gd name="T38" fmla="*/ 5 w 1531"/>
                    <a:gd name="T39" fmla="*/ 609 h 895"/>
                    <a:gd name="T40" fmla="*/ 8 w 1531"/>
                    <a:gd name="T41" fmla="*/ 630 h 8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31" h="895">
                      <a:moveTo>
                        <a:pt x="8" y="630"/>
                      </a:moveTo>
                      <a:cubicBezTo>
                        <a:pt x="113" y="714"/>
                        <a:pt x="196" y="779"/>
                        <a:pt x="269" y="824"/>
                      </a:cubicBezTo>
                      <a:cubicBezTo>
                        <a:pt x="306" y="847"/>
                        <a:pt x="340" y="864"/>
                        <a:pt x="374" y="876"/>
                      </a:cubicBezTo>
                      <a:cubicBezTo>
                        <a:pt x="407" y="888"/>
                        <a:pt x="440" y="894"/>
                        <a:pt x="473" y="894"/>
                      </a:cubicBezTo>
                      <a:cubicBezTo>
                        <a:pt x="506" y="894"/>
                        <a:pt x="539" y="888"/>
                        <a:pt x="573" y="875"/>
                      </a:cubicBezTo>
                      <a:cubicBezTo>
                        <a:pt x="624" y="856"/>
                        <a:pt x="678" y="823"/>
                        <a:pt x="739" y="775"/>
                      </a:cubicBezTo>
                      <a:cubicBezTo>
                        <a:pt x="801" y="727"/>
                        <a:pt x="870" y="663"/>
                        <a:pt x="953" y="584"/>
                      </a:cubicBezTo>
                      <a:lnTo>
                        <a:pt x="953" y="584"/>
                      </a:lnTo>
                      <a:lnTo>
                        <a:pt x="1524" y="27"/>
                      </a:lnTo>
                      <a:cubicBezTo>
                        <a:pt x="1529" y="21"/>
                        <a:pt x="1530" y="12"/>
                        <a:pt x="1524" y="6"/>
                      </a:cubicBezTo>
                      <a:cubicBezTo>
                        <a:pt x="1518" y="0"/>
                        <a:pt x="1509" y="0"/>
                        <a:pt x="1503" y="6"/>
                      </a:cubicBezTo>
                      <a:lnTo>
                        <a:pt x="932" y="563"/>
                      </a:lnTo>
                      <a:lnTo>
                        <a:pt x="932" y="563"/>
                      </a:lnTo>
                      <a:cubicBezTo>
                        <a:pt x="823" y="668"/>
                        <a:pt x="737" y="744"/>
                        <a:pt x="663" y="793"/>
                      </a:cubicBezTo>
                      <a:cubicBezTo>
                        <a:pt x="627" y="818"/>
                        <a:pt x="594" y="836"/>
                        <a:pt x="562" y="847"/>
                      </a:cubicBezTo>
                      <a:cubicBezTo>
                        <a:pt x="531" y="859"/>
                        <a:pt x="502" y="865"/>
                        <a:pt x="473" y="865"/>
                      </a:cubicBezTo>
                      <a:cubicBezTo>
                        <a:pt x="444" y="865"/>
                        <a:pt x="415" y="859"/>
                        <a:pt x="384" y="848"/>
                      </a:cubicBezTo>
                      <a:cubicBezTo>
                        <a:pt x="338" y="832"/>
                        <a:pt x="288" y="803"/>
                        <a:pt x="229" y="762"/>
                      </a:cubicBezTo>
                      <a:cubicBezTo>
                        <a:pt x="171" y="722"/>
                        <a:pt x="105" y="669"/>
                        <a:pt x="26" y="607"/>
                      </a:cubicBezTo>
                      <a:cubicBezTo>
                        <a:pt x="20" y="602"/>
                        <a:pt x="10" y="603"/>
                        <a:pt x="5" y="609"/>
                      </a:cubicBezTo>
                      <a:cubicBezTo>
                        <a:pt x="0" y="615"/>
                        <a:pt x="1" y="625"/>
                        <a:pt x="8" y="63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6" name="Freeform 5"/>
                <p:cNvSpPr>
                  <a:spLocks noChangeArrowheads="1"/>
                </p:cNvSpPr>
                <p:nvPr/>
              </p:nvSpPr>
              <p:spPr bwMode="auto">
                <a:xfrm>
                  <a:off x="1596425" y="805324"/>
                  <a:ext cx="201273" cy="127619"/>
                </a:xfrm>
                <a:custGeom>
                  <a:avLst/>
                  <a:gdLst>
                    <a:gd name="T0" fmla="*/ 4 w 1217"/>
                    <a:gd name="T1" fmla="*/ 588 h 773"/>
                    <a:gd name="T2" fmla="*/ 193 w 1217"/>
                    <a:gd name="T3" fmla="*/ 724 h 773"/>
                    <a:gd name="T4" fmla="*/ 332 w 1217"/>
                    <a:gd name="T5" fmla="*/ 772 h 773"/>
                    <a:gd name="T6" fmla="*/ 415 w 1217"/>
                    <a:gd name="T7" fmla="*/ 752 h 773"/>
                    <a:gd name="T8" fmla="*/ 563 w 1217"/>
                    <a:gd name="T9" fmla="*/ 648 h 773"/>
                    <a:gd name="T10" fmla="*/ 776 w 1217"/>
                    <a:gd name="T11" fmla="*/ 448 h 773"/>
                    <a:gd name="T12" fmla="*/ 776 w 1217"/>
                    <a:gd name="T13" fmla="*/ 448 h 773"/>
                    <a:gd name="T14" fmla="*/ 1213 w 1217"/>
                    <a:gd name="T15" fmla="*/ 12 h 773"/>
                    <a:gd name="T16" fmla="*/ 1213 w 1217"/>
                    <a:gd name="T17" fmla="*/ 2 h 773"/>
                    <a:gd name="T18" fmla="*/ 1204 w 1217"/>
                    <a:gd name="T19" fmla="*/ 2 h 773"/>
                    <a:gd name="T20" fmla="*/ 767 w 1217"/>
                    <a:gd name="T21" fmla="*/ 439 h 773"/>
                    <a:gd name="T22" fmla="*/ 500 w 1217"/>
                    <a:gd name="T23" fmla="*/ 682 h 773"/>
                    <a:gd name="T24" fmla="*/ 410 w 1217"/>
                    <a:gd name="T25" fmla="*/ 740 h 773"/>
                    <a:gd name="T26" fmla="*/ 332 w 1217"/>
                    <a:gd name="T27" fmla="*/ 759 h 773"/>
                    <a:gd name="T28" fmla="*/ 199 w 1217"/>
                    <a:gd name="T29" fmla="*/ 712 h 773"/>
                    <a:gd name="T30" fmla="*/ 12 w 1217"/>
                    <a:gd name="T31" fmla="*/ 577 h 773"/>
                    <a:gd name="T32" fmla="*/ 2 w 1217"/>
                    <a:gd name="T33" fmla="*/ 578 h 773"/>
                    <a:gd name="T34" fmla="*/ 4 w 1217"/>
                    <a:gd name="T35" fmla="*/ 588 h 7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217" h="773">
                      <a:moveTo>
                        <a:pt x="4" y="588"/>
                      </a:moveTo>
                      <a:cubicBezTo>
                        <a:pt x="81" y="647"/>
                        <a:pt x="141" y="692"/>
                        <a:pt x="193" y="724"/>
                      </a:cubicBezTo>
                      <a:cubicBezTo>
                        <a:pt x="244" y="755"/>
                        <a:pt x="288" y="772"/>
                        <a:pt x="332" y="772"/>
                      </a:cubicBezTo>
                      <a:cubicBezTo>
                        <a:pt x="359" y="772"/>
                        <a:pt x="386" y="765"/>
                        <a:pt x="415" y="752"/>
                      </a:cubicBezTo>
                      <a:cubicBezTo>
                        <a:pt x="458" y="733"/>
                        <a:pt x="505" y="698"/>
                        <a:pt x="563" y="648"/>
                      </a:cubicBezTo>
                      <a:cubicBezTo>
                        <a:pt x="620" y="597"/>
                        <a:pt x="689" y="531"/>
                        <a:pt x="776" y="448"/>
                      </a:cubicBezTo>
                      <a:lnTo>
                        <a:pt x="776" y="448"/>
                      </a:lnTo>
                      <a:lnTo>
                        <a:pt x="1213" y="12"/>
                      </a:lnTo>
                      <a:cubicBezTo>
                        <a:pt x="1216" y="9"/>
                        <a:pt x="1216" y="5"/>
                        <a:pt x="1213" y="2"/>
                      </a:cubicBezTo>
                      <a:cubicBezTo>
                        <a:pt x="1210" y="0"/>
                        <a:pt x="1206" y="0"/>
                        <a:pt x="1204" y="2"/>
                      </a:cubicBezTo>
                      <a:lnTo>
                        <a:pt x="767" y="439"/>
                      </a:lnTo>
                      <a:cubicBezTo>
                        <a:pt x="651" y="549"/>
                        <a:pt x="568" y="630"/>
                        <a:pt x="500" y="682"/>
                      </a:cubicBezTo>
                      <a:cubicBezTo>
                        <a:pt x="466" y="709"/>
                        <a:pt x="437" y="728"/>
                        <a:pt x="410" y="740"/>
                      </a:cubicBezTo>
                      <a:cubicBezTo>
                        <a:pt x="382" y="753"/>
                        <a:pt x="357" y="759"/>
                        <a:pt x="332" y="759"/>
                      </a:cubicBezTo>
                      <a:cubicBezTo>
                        <a:pt x="291" y="759"/>
                        <a:pt x="250" y="743"/>
                        <a:pt x="199" y="712"/>
                      </a:cubicBezTo>
                      <a:cubicBezTo>
                        <a:pt x="149" y="682"/>
                        <a:pt x="89" y="636"/>
                        <a:pt x="12" y="577"/>
                      </a:cubicBezTo>
                      <a:cubicBezTo>
                        <a:pt x="9" y="575"/>
                        <a:pt x="4" y="575"/>
                        <a:pt x="2" y="578"/>
                      </a:cubicBezTo>
                      <a:cubicBezTo>
                        <a:pt x="0" y="581"/>
                        <a:pt x="1" y="585"/>
                        <a:pt x="4" y="58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" name="Freeform 6"/>
                <p:cNvSpPr>
                  <a:spLocks noChangeArrowheads="1"/>
                </p:cNvSpPr>
                <p:nvPr/>
              </p:nvSpPr>
              <p:spPr bwMode="auto">
                <a:xfrm>
                  <a:off x="1368170" y="664579"/>
                  <a:ext cx="439737" cy="330350"/>
                </a:xfrm>
                <a:custGeom>
                  <a:avLst/>
                  <a:gdLst>
                    <a:gd name="T0" fmla="*/ 2631 w 2657"/>
                    <a:gd name="T1" fmla="*/ 532 h 1998"/>
                    <a:gd name="T2" fmla="*/ 2130 w 2657"/>
                    <a:gd name="T3" fmla="*/ 145 h 1998"/>
                    <a:gd name="T4" fmla="*/ 1920 w 2657"/>
                    <a:gd name="T5" fmla="*/ 38 h 1998"/>
                    <a:gd name="T6" fmla="*/ 1715 w 2657"/>
                    <a:gd name="T7" fmla="*/ 0 h 1998"/>
                    <a:gd name="T8" fmla="*/ 1578 w 2657"/>
                    <a:gd name="T9" fmla="*/ 19 h 1998"/>
                    <a:gd name="T10" fmla="*/ 1370 w 2657"/>
                    <a:gd name="T11" fmla="*/ 116 h 1998"/>
                    <a:gd name="T12" fmla="*/ 1150 w 2657"/>
                    <a:gd name="T13" fmla="*/ 295 h 1998"/>
                    <a:gd name="T14" fmla="*/ 1150 w 2657"/>
                    <a:gd name="T15" fmla="*/ 295 h 1998"/>
                    <a:gd name="T16" fmla="*/ 16 w 2657"/>
                    <a:gd name="T17" fmla="*/ 1368 h 1998"/>
                    <a:gd name="T18" fmla="*/ 0 w 2657"/>
                    <a:gd name="T19" fmla="*/ 1406 h 1998"/>
                    <a:gd name="T20" fmla="*/ 16 w 2657"/>
                    <a:gd name="T21" fmla="*/ 1444 h 1998"/>
                    <a:gd name="T22" fmla="*/ 566 w 2657"/>
                    <a:gd name="T23" fmla="*/ 1977 h 1998"/>
                    <a:gd name="T24" fmla="*/ 640 w 2657"/>
                    <a:gd name="T25" fmla="*/ 1976 h 1998"/>
                    <a:gd name="T26" fmla="*/ 639 w 2657"/>
                    <a:gd name="T27" fmla="*/ 1901 h 1998"/>
                    <a:gd name="T28" fmla="*/ 129 w 2657"/>
                    <a:gd name="T29" fmla="*/ 1406 h 1998"/>
                    <a:gd name="T30" fmla="*/ 1223 w 2657"/>
                    <a:gd name="T31" fmla="*/ 371 h 1998"/>
                    <a:gd name="T32" fmla="*/ 1223 w 2657"/>
                    <a:gd name="T33" fmla="*/ 371 h 1998"/>
                    <a:gd name="T34" fmla="*/ 1489 w 2657"/>
                    <a:gd name="T35" fmla="*/ 167 h 1998"/>
                    <a:gd name="T36" fmla="*/ 1605 w 2657"/>
                    <a:gd name="T37" fmla="*/ 121 h 1998"/>
                    <a:gd name="T38" fmla="*/ 1715 w 2657"/>
                    <a:gd name="T39" fmla="*/ 106 h 1998"/>
                    <a:gd name="T40" fmla="*/ 1884 w 2657"/>
                    <a:gd name="T41" fmla="*/ 138 h 1998"/>
                    <a:gd name="T42" fmla="*/ 2181 w 2657"/>
                    <a:gd name="T43" fmla="*/ 306 h 1998"/>
                    <a:gd name="T44" fmla="*/ 2562 w 2657"/>
                    <a:gd name="T45" fmla="*/ 612 h 1998"/>
                    <a:gd name="T46" fmla="*/ 2637 w 2657"/>
                    <a:gd name="T47" fmla="*/ 606 h 1998"/>
                    <a:gd name="T48" fmla="*/ 2631 w 2657"/>
                    <a:gd name="T49" fmla="*/ 532 h 19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657" h="1998">
                      <a:moveTo>
                        <a:pt x="2631" y="532"/>
                      </a:moveTo>
                      <a:cubicBezTo>
                        <a:pt x="2437" y="367"/>
                        <a:pt x="2276" y="237"/>
                        <a:pt x="2130" y="145"/>
                      </a:cubicBezTo>
                      <a:cubicBezTo>
                        <a:pt x="2058" y="99"/>
                        <a:pt x="1988" y="63"/>
                        <a:pt x="1920" y="38"/>
                      </a:cubicBezTo>
                      <a:cubicBezTo>
                        <a:pt x="1851" y="14"/>
                        <a:pt x="1783" y="0"/>
                        <a:pt x="1715" y="0"/>
                      </a:cubicBezTo>
                      <a:cubicBezTo>
                        <a:pt x="1669" y="0"/>
                        <a:pt x="1623" y="6"/>
                        <a:pt x="1578" y="19"/>
                      </a:cubicBezTo>
                      <a:cubicBezTo>
                        <a:pt x="1509" y="37"/>
                        <a:pt x="1440" y="70"/>
                        <a:pt x="1370" y="116"/>
                      </a:cubicBezTo>
                      <a:cubicBezTo>
                        <a:pt x="1299" y="162"/>
                        <a:pt x="1227" y="221"/>
                        <a:pt x="1150" y="295"/>
                      </a:cubicBezTo>
                      <a:lnTo>
                        <a:pt x="1150" y="295"/>
                      </a:lnTo>
                      <a:lnTo>
                        <a:pt x="16" y="1368"/>
                      </a:lnTo>
                      <a:cubicBezTo>
                        <a:pt x="6" y="1378"/>
                        <a:pt x="0" y="1391"/>
                        <a:pt x="0" y="1406"/>
                      </a:cubicBezTo>
                      <a:cubicBezTo>
                        <a:pt x="0" y="1420"/>
                        <a:pt x="6" y="1434"/>
                        <a:pt x="16" y="1444"/>
                      </a:cubicBezTo>
                      <a:lnTo>
                        <a:pt x="566" y="1977"/>
                      </a:lnTo>
                      <a:cubicBezTo>
                        <a:pt x="587" y="1997"/>
                        <a:pt x="619" y="1997"/>
                        <a:pt x="640" y="1976"/>
                      </a:cubicBezTo>
                      <a:cubicBezTo>
                        <a:pt x="660" y="1955"/>
                        <a:pt x="660" y="1921"/>
                        <a:pt x="639" y="1901"/>
                      </a:cubicBezTo>
                      <a:lnTo>
                        <a:pt x="129" y="1406"/>
                      </a:lnTo>
                      <a:lnTo>
                        <a:pt x="1223" y="371"/>
                      </a:lnTo>
                      <a:lnTo>
                        <a:pt x="1223" y="371"/>
                      </a:lnTo>
                      <a:cubicBezTo>
                        <a:pt x="1321" y="277"/>
                        <a:pt x="1409" y="210"/>
                        <a:pt x="1489" y="167"/>
                      </a:cubicBezTo>
                      <a:cubicBezTo>
                        <a:pt x="1529" y="146"/>
                        <a:pt x="1568" y="131"/>
                        <a:pt x="1605" y="121"/>
                      </a:cubicBezTo>
                      <a:cubicBezTo>
                        <a:pt x="1642" y="111"/>
                        <a:pt x="1679" y="106"/>
                        <a:pt x="1715" y="106"/>
                      </a:cubicBezTo>
                      <a:cubicBezTo>
                        <a:pt x="1770" y="106"/>
                        <a:pt x="1825" y="116"/>
                        <a:pt x="1884" y="138"/>
                      </a:cubicBezTo>
                      <a:cubicBezTo>
                        <a:pt x="1972" y="170"/>
                        <a:pt x="2070" y="226"/>
                        <a:pt x="2181" y="306"/>
                      </a:cubicBezTo>
                      <a:cubicBezTo>
                        <a:pt x="2293" y="387"/>
                        <a:pt x="2418" y="490"/>
                        <a:pt x="2562" y="612"/>
                      </a:cubicBezTo>
                      <a:cubicBezTo>
                        <a:pt x="2585" y="631"/>
                        <a:pt x="2618" y="628"/>
                        <a:pt x="2637" y="606"/>
                      </a:cubicBezTo>
                      <a:cubicBezTo>
                        <a:pt x="2656" y="584"/>
                        <a:pt x="2653" y="551"/>
                        <a:pt x="2631" y="53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" name="Freeform 7"/>
                <p:cNvSpPr>
                  <a:spLocks noChangeArrowheads="1"/>
                </p:cNvSpPr>
                <p:nvPr/>
              </p:nvSpPr>
              <p:spPr bwMode="auto">
                <a:xfrm>
                  <a:off x="1419946" y="709792"/>
                  <a:ext cx="356603" cy="190334"/>
                </a:xfrm>
                <a:custGeom>
                  <a:avLst/>
                  <a:gdLst>
                    <a:gd name="T0" fmla="*/ 2142 w 2158"/>
                    <a:gd name="T1" fmla="*/ 438 h 1152"/>
                    <a:gd name="T2" fmla="*/ 1725 w 2158"/>
                    <a:gd name="T3" fmla="*/ 118 h 1152"/>
                    <a:gd name="T4" fmla="*/ 1552 w 2158"/>
                    <a:gd name="T5" fmla="*/ 31 h 1152"/>
                    <a:gd name="T6" fmla="*/ 1386 w 2158"/>
                    <a:gd name="T7" fmla="*/ 0 h 1152"/>
                    <a:gd name="T8" fmla="*/ 1261 w 2158"/>
                    <a:gd name="T9" fmla="*/ 19 h 1152"/>
                    <a:gd name="T10" fmla="*/ 1068 w 2158"/>
                    <a:gd name="T11" fmla="*/ 115 h 1152"/>
                    <a:gd name="T12" fmla="*/ 852 w 2158"/>
                    <a:gd name="T13" fmla="*/ 295 h 1152"/>
                    <a:gd name="T14" fmla="*/ 852 w 2158"/>
                    <a:gd name="T15" fmla="*/ 295 h 1152"/>
                    <a:gd name="T16" fmla="*/ 13 w 2158"/>
                    <a:gd name="T17" fmla="*/ 1094 h 1152"/>
                    <a:gd name="T18" fmla="*/ 12 w 2158"/>
                    <a:gd name="T19" fmla="*/ 1138 h 1152"/>
                    <a:gd name="T20" fmla="*/ 56 w 2158"/>
                    <a:gd name="T21" fmla="*/ 1139 h 1152"/>
                    <a:gd name="T22" fmla="*/ 895 w 2158"/>
                    <a:gd name="T23" fmla="*/ 340 h 1152"/>
                    <a:gd name="T24" fmla="*/ 895 w 2158"/>
                    <a:gd name="T25" fmla="*/ 340 h 1152"/>
                    <a:gd name="T26" fmla="*/ 1164 w 2158"/>
                    <a:gd name="T27" fmla="*/ 128 h 1152"/>
                    <a:gd name="T28" fmla="*/ 1279 w 2158"/>
                    <a:gd name="T29" fmla="*/ 79 h 1152"/>
                    <a:gd name="T30" fmla="*/ 1386 w 2158"/>
                    <a:gd name="T31" fmla="*/ 63 h 1152"/>
                    <a:gd name="T32" fmla="*/ 1531 w 2158"/>
                    <a:gd name="T33" fmla="*/ 90 h 1152"/>
                    <a:gd name="T34" fmla="*/ 1781 w 2158"/>
                    <a:gd name="T35" fmla="*/ 231 h 1152"/>
                    <a:gd name="T36" fmla="*/ 2102 w 2158"/>
                    <a:gd name="T37" fmla="*/ 486 h 1152"/>
                    <a:gd name="T38" fmla="*/ 2146 w 2158"/>
                    <a:gd name="T39" fmla="*/ 482 h 1152"/>
                    <a:gd name="T40" fmla="*/ 2142 w 2158"/>
                    <a:gd name="T41" fmla="*/ 438 h 1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58" h="1152">
                      <a:moveTo>
                        <a:pt x="2142" y="438"/>
                      </a:moveTo>
                      <a:cubicBezTo>
                        <a:pt x="1978" y="301"/>
                        <a:pt x="1845" y="193"/>
                        <a:pt x="1725" y="118"/>
                      </a:cubicBezTo>
                      <a:cubicBezTo>
                        <a:pt x="1664" y="80"/>
                        <a:pt x="1608" y="51"/>
                        <a:pt x="1552" y="31"/>
                      </a:cubicBezTo>
                      <a:cubicBezTo>
                        <a:pt x="1496" y="11"/>
                        <a:pt x="1441" y="0"/>
                        <a:pt x="1386" y="0"/>
                      </a:cubicBezTo>
                      <a:cubicBezTo>
                        <a:pt x="1344" y="0"/>
                        <a:pt x="1303" y="6"/>
                        <a:pt x="1261" y="19"/>
                      </a:cubicBezTo>
                      <a:cubicBezTo>
                        <a:pt x="1198" y="37"/>
                        <a:pt x="1135" y="69"/>
                        <a:pt x="1068" y="115"/>
                      </a:cubicBezTo>
                      <a:cubicBezTo>
                        <a:pt x="1000" y="161"/>
                        <a:pt x="930" y="220"/>
                        <a:pt x="852" y="295"/>
                      </a:cubicBezTo>
                      <a:lnTo>
                        <a:pt x="852" y="295"/>
                      </a:lnTo>
                      <a:lnTo>
                        <a:pt x="13" y="1094"/>
                      </a:lnTo>
                      <a:cubicBezTo>
                        <a:pt x="1" y="1106"/>
                        <a:pt x="0" y="1126"/>
                        <a:pt x="12" y="1138"/>
                      </a:cubicBezTo>
                      <a:cubicBezTo>
                        <a:pt x="24" y="1151"/>
                        <a:pt x="44" y="1151"/>
                        <a:pt x="56" y="1139"/>
                      </a:cubicBezTo>
                      <a:lnTo>
                        <a:pt x="895" y="340"/>
                      </a:lnTo>
                      <a:lnTo>
                        <a:pt x="895" y="340"/>
                      </a:lnTo>
                      <a:cubicBezTo>
                        <a:pt x="997" y="243"/>
                        <a:pt x="1085" y="173"/>
                        <a:pt x="1164" y="128"/>
                      </a:cubicBezTo>
                      <a:cubicBezTo>
                        <a:pt x="1204" y="106"/>
                        <a:pt x="1242" y="89"/>
                        <a:pt x="1279" y="79"/>
                      </a:cubicBezTo>
                      <a:cubicBezTo>
                        <a:pt x="1315" y="68"/>
                        <a:pt x="1351" y="63"/>
                        <a:pt x="1386" y="63"/>
                      </a:cubicBezTo>
                      <a:cubicBezTo>
                        <a:pt x="1433" y="63"/>
                        <a:pt x="1480" y="72"/>
                        <a:pt x="1531" y="90"/>
                      </a:cubicBezTo>
                      <a:cubicBezTo>
                        <a:pt x="1606" y="117"/>
                        <a:pt x="1688" y="164"/>
                        <a:pt x="1781" y="231"/>
                      </a:cubicBezTo>
                      <a:cubicBezTo>
                        <a:pt x="1874" y="298"/>
                        <a:pt x="1979" y="384"/>
                        <a:pt x="2102" y="486"/>
                      </a:cubicBezTo>
                      <a:cubicBezTo>
                        <a:pt x="2115" y="497"/>
                        <a:pt x="2135" y="495"/>
                        <a:pt x="2146" y="482"/>
                      </a:cubicBezTo>
                      <a:cubicBezTo>
                        <a:pt x="2157" y="469"/>
                        <a:pt x="2155" y="449"/>
                        <a:pt x="2142" y="43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" name="Freeform 8"/>
                <p:cNvSpPr>
                  <a:spLocks noChangeArrowheads="1"/>
                </p:cNvSpPr>
                <p:nvPr/>
              </p:nvSpPr>
              <p:spPr bwMode="auto">
                <a:xfrm>
                  <a:off x="1444012" y="752818"/>
                  <a:ext cx="304826" cy="169186"/>
                </a:xfrm>
                <a:custGeom>
                  <a:avLst/>
                  <a:gdLst>
                    <a:gd name="T0" fmla="*/ 1832 w 1844"/>
                    <a:gd name="T1" fmla="*/ 349 h 1021"/>
                    <a:gd name="T2" fmla="*/ 1494 w 1844"/>
                    <a:gd name="T3" fmla="*/ 93 h 1021"/>
                    <a:gd name="T4" fmla="*/ 1356 w 1844"/>
                    <a:gd name="T5" fmla="*/ 24 h 1021"/>
                    <a:gd name="T6" fmla="*/ 1224 w 1844"/>
                    <a:gd name="T7" fmla="*/ 0 h 1021"/>
                    <a:gd name="T8" fmla="*/ 1110 w 1844"/>
                    <a:gd name="T9" fmla="*/ 18 h 1021"/>
                    <a:gd name="T10" fmla="*/ 929 w 1844"/>
                    <a:gd name="T11" fmla="*/ 116 h 1021"/>
                    <a:gd name="T12" fmla="*/ 715 w 1844"/>
                    <a:gd name="T13" fmla="*/ 301 h 1021"/>
                    <a:gd name="T14" fmla="*/ 714 w 1844"/>
                    <a:gd name="T15" fmla="*/ 301 h 1021"/>
                    <a:gd name="T16" fmla="*/ 10 w 1844"/>
                    <a:gd name="T17" fmla="*/ 978 h 1021"/>
                    <a:gd name="T18" fmla="*/ 9 w 1844"/>
                    <a:gd name="T19" fmla="*/ 1011 h 1021"/>
                    <a:gd name="T20" fmla="*/ 42 w 1844"/>
                    <a:gd name="T21" fmla="*/ 1012 h 1021"/>
                    <a:gd name="T22" fmla="*/ 746 w 1844"/>
                    <a:gd name="T23" fmla="*/ 334 h 1021"/>
                    <a:gd name="T24" fmla="*/ 746 w 1844"/>
                    <a:gd name="T25" fmla="*/ 334 h 1021"/>
                    <a:gd name="T26" fmla="*/ 1016 w 1844"/>
                    <a:gd name="T27" fmla="*/ 114 h 1021"/>
                    <a:gd name="T28" fmla="*/ 1124 w 1844"/>
                    <a:gd name="T29" fmla="*/ 62 h 1021"/>
                    <a:gd name="T30" fmla="*/ 1224 w 1844"/>
                    <a:gd name="T31" fmla="*/ 46 h 1021"/>
                    <a:gd name="T32" fmla="*/ 1340 w 1844"/>
                    <a:gd name="T33" fmla="*/ 67 h 1021"/>
                    <a:gd name="T34" fmla="*/ 1542 w 1844"/>
                    <a:gd name="T35" fmla="*/ 180 h 1021"/>
                    <a:gd name="T36" fmla="*/ 1803 w 1844"/>
                    <a:gd name="T37" fmla="*/ 385 h 1021"/>
                    <a:gd name="T38" fmla="*/ 1835 w 1844"/>
                    <a:gd name="T39" fmla="*/ 381 h 1021"/>
                    <a:gd name="T40" fmla="*/ 1832 w 1844"/>
                    <a:gd name="T41" fmla="*/ 349 h 10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844" h="1021">
                      <a:moveTo>
                        <a:pt x="1832" y="349"/>
                      </a:moveTo>
                      <a:cubicBezTo>
                        <a:pt x="1698" y="239"/>
                        <a:pt x="1590" y="153"/>
                        <a:pt x="1494" y="93"/>
                      </a:cubicBezTo>
                      <a:cubicBezTo>
                        <a:pt x="1446" y="63"/>
                        <a:pt x="1400" y="40"/>
                        <a:pt x="1356" y="24"/>
                      </a:cubicBezTo>
                      <a:cubicBezTo>
                        <a:pt x="1311" y="8"/>
                        <a:pt x="1268" y="0"/>
                        <a:pt x="1224" y="0"/>
                      </a:cubicBezTo>
                      <a:cubicBezTo>
                        <a:pt x="1186" y="0"/>
                        <a:pt x="1148" y="6"/>
                        <a:pt x="1110" y="18"/>
                      </a:cubicBezTo>
                      <a:cubicBezTo>
                        <a:pt x="1052" y="37"/>
                        <a:pt x="993" y="69"/>
                        <a:pt x="929" y="116"/>
                      </a:cubicBezTo>
                      <a:cubicBezTo>
                        <a:pt x="864" y="163"/>
                        <a:pt x="794" y="224"/>
                        <a:pt x="715" y="301"/>
                      </a:cubicBezTo>
                      <a:lnTo>
                        <a:pt x="714" y="301"/>
                      </a:lnTo>
                      <a:lnTo>
                        <a:pt x="10" y="978"/>
                      </a:lnTo>
                      <a:cubicBezTo>
                        <a:pt x="1" y="987"/>
                        <a:pt x="0" y="1002"/>
                        <a:pt x="9" y="1011"/>
                      </a:cubicBezTo>
                      <a:cubicBezTo>
                        <a:pt x="18" y="1020"/>
                        <a:pt x="33" y="1020"/>
                        <a:pt x="42" y="1012"/>
                      </a:cubicBezTo>
                      <a:lnTo>
                        <a:pt x="746" y="334"/>
                      </a:lnTo>
                      <a:lnTo>
                        <a:pt x="746" y="334"/>
                      </a:lnTo>
                      <a:cubicBezTo>
                        <a:pt x="851" y="233"/>
                        <a:pt x="939" y="160"/>
                        <a:pt x="1016" y="114"/>
                      </a:cubicBezTo>
                      <a:cubicBezTo>
                        <a:pt x="1054" y="90"/>
                        <a:pt x="1090" y="73"/>
                        <a:pt x="1124" y="62"/>
                      </a:cubicBezTo>
                      <a:cubicBezTo>
                        <a:pt x="1159" y="51"/>
                        <a:pt x="1191" y="46"/>
                        <a:pt x="1224" y="46"/>
                      </a:cubicBezTo>
                      <a:cubicBezTo>
                        <a:pt x="1262" y="46"/>
                        <a:pt x="1300" y="53"/>
                        <a:pt x="1340" y="67"/>
                      </a:cubicBezTo>
                      <a:cubicBezTo>
                        <a:pt x="1401" y="89"/>
                        <a:pt x="1466" y="127"/>
                        <a:pt x="1542" y="180"/>
                      </a:cubicBezTo>
                      <a:cubicBezTo>
                        <a:pt x="1617" y="234"/>
                        <a:pt x="1702" y="303"/>
                        <a:pt x="1803" y="385"/>
                      </a:cubicBezTo>
                      <a:cubicBezTo>
                        <a:pt x="1813" y="393"/>
                        <a:pt x="1827" y="391"/>
                        <a:pt x="1835" y="381"/>
                      </a:cubicBezTo>
                      <a:cubicBezTo>
                        <a:pt x="1843" y="372"/>
                        <a:pt x="1842" y="357"/>
                        <a:pt x="1832" y="34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" name="Freeform 9"/>
                <p:cNvSpPr>
                  <a:spLocks noChangeArrowheads="1"/>
                </p:cNvSpPr>
                <p:nvPr/>
              </p:nvSpPr>
              <p:spPr bwMode="auto">
                <a:xfrm>
                  <a:off x="1467348" y="795114"/>
                  <a:ext cx="253049" cy="148038"/>
                </a:xfrm>
                <a:custGeom>
                  <a:avLst/>
                  <a:gdLst>
                    <a:gd name="T0" fmla="*/ 1522 w 1530"/>
                    <a:gd name="T1" fmla="*/ 264 h 895"/>
                    <a:gd name="T2" fmla="*/ 1260 w 1530"/>
                    <a:gd name="T3" fmla="*/ 70 h 895"/>
                    <a:gd name="T4" fmla="*/ 1156 w 1530"/>
                    <a:gd name="T5" fmla="*/ 18 h 895"/>
                    <a:gd name="T6" fmla="*/ 1057 w 1530"/>
                    <a:gd name="T7" fmla="*/ 0 h 895"/>
                    <a:gd name="T8" fmla="*/ 957 w 1530"/>
                    <a:gd name="T9" fmla="*/ 19 h 895"/>
                    <a:gd name="T10" fmla="*/ 791 w 1530"/>
                    <a:gd name="T11" fmla="*/ 119 h 895"/>
                    <a:gd name="T12" fmla="*/ 577 w 1530"/>
                    <a:gd name="T13" fmla="*/ 310 h 895"/>
                    <a:gd name="T14" fmla="*/ 577 w 1530"/>
                    <a:gd name="T15" fmla="*/ 310 h 895"/>
                    <a:gd name="T16" fmla="*/ 6 w 1530"/>
                    <a:gd name="T17" fmla="*/ 867 h 895"/>
                    <a:gd name="T18" fmla="*/ 6 w 1530"/>
                    <a:gd name="T19" fmla="*/ 888 h 895"/>
                    <a:gd name="T20" fmla="*/ 27 w 1530"/>
                    <a:gd name="T21" fmla="*/ 888 h 895"/>
                    <a:gd name="T22" fmla="*/ 598 w 1530"/>
                    <a:gd name="T23" fmla="*/ 331 h 895"/>
                    <a:gd name="T24" fmla="*/ 598 w 1530"/>
                    <a:gd name="T25" fmla="*/ 331 h 895"/>
                    <a:gd name="T26" fmla="*/ 866 w 1530"/>
                    <a:gd name="T27" fmla="*/ 101 h 895"/>
                    <a:gd name="T28" fmla="*/ 968 w 1530"/>
                    <a:gd name="T29" fmla="*/ 47 h 895"/>
                    <a:gd name="T30" fmla="*/ 1057 w 1530"/>
                    <a:gd name="T31" fmla="*/ 29 h 895"/>
                    <a:gd name="T32" fmla="*/ 1146 w 1530"/>
                    <a:gd name="T33" fmla="*/ 46 h 895"/>
                    <a:gd name="T34" fmla="*/ 1300 w 1530"/>
                    <a:gd name="T35" fmla="*/ 132 h 895"/>
                    <a:gd name="T36" fmla="*/ 1504 w 1530"/>
                    <a:gd name="T37" fmla="*/ 287 h 895"/>
                    <a:gd name="T38" fmla="*/ 1524 w 1530"/>
                    <a:gd name="T39" fmla="*/ 285 h 895"/>
                    <a:gd name="T40" fmla="*/ 1522 w 1530"/>
                    <a:gd name="T41" fmla="*/ 264 h 8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30" h="895">
                      <a:moveTo>
                        <a:pt x="1522" y="264"/>
                      </a:moveTo>
                      <a:cubicBezTo>
                        <a:pt x="1417" y="180"/>
                        <a:pt x="1334" y="115"/>
                        <a:pt x="1260" y="70"/>
                      </a:cubicBezTo>
                      <a:cubicBezTo>
                        <a:pt x="1224" y="47"/>
                        <a:pt x="1189" y="30"/>
                        <a:pt x="1156" y="18"/>
                      </a:cubicBezTo>
                      <a:cubicBezTo>
                        <a:pt x="1123" y="6"/>
                        <a:pt x="1090" y="0"/>
                        <a:pt x="1057" y="0"/>
                      </a:cubicBezTo>
                      <a:cubicBezTo>
                        <a:pt x="1024" y="0"/>
                        <a:pt x="991" y="6"/>
                        <a:pt x="957" y="19"/>
                      </a:cubicBezTo>
                      <a:cubicBezTo>
                        <a:pt x="906" y="38"/>
                        <a:pt x="852" y="71"/>
                        <a:pt x="791" y="119"/>
                      </a:cubicBezTo>
                      <a:cubicBezTo>
                        <a:pt x="729" y="167"/>
                        <a:pt x="660" y="231"/>
                        <a:pt x="577" y="310"/>
                      </a:cubicBezTo>
                      <a:lnTo>
                        <a:pt x="577" y="310"/>
                      </a:lnTo>
                      <a:lnTo>
                        <a:pt x="6" y="867"/>
                      </a:lnTo>
                      <a:cubicBezTo>
                        <a:pt x="0" y="873"/>
                        <a:pt x="0" y="882"/>
                        <a:pt x="6" y="888"/>
                      </a:cubicBezTo>
                      <a:cubicBezTo>
                        <a:pt x="12" y="894"/>
                        <a:pt x="21" y="894"/>
                        <a:pt x="27" y="888"/>
                      </a:cubicBezTo>
                      <a:lnTo>
                        <a:pt x="598" y="331"/>
                      </a:lnTo>
                      <a:lnTo>
                        <a:pt x="598" y="331"/>
                      </a:lnTo>
                      <a:cubicBezTo>
                        <a:pt x="707" y="226"/>
                        <a:pt x="793" y="150"/>
                        <a:pt x="866" y="101"/>
                      </a:cubicBezTo>
                      <a:cubicBezTo>
                        <a:pt x="903" y="76"/>
                        <a:pt x="936" y="58"/>
                        <a:pt x="968" y="47"/>
                      </a:cubicBezTo>
                      <a:cubicBezTo>
                        <a:pt x="999" y="35"/>
                        <a:pt x="1028" y="29"/>
                        <a:pt x="1057" y="29"/>
                      </a:cubicBezTo>
                      <a:cubicBezTo>
                        <a:pt x="1086" y="29"/>
                        <a:pt x="1115" y="35"/>
                        <a:pt x="1146" y="46"/>
                      </a:cubicBezTo>
                      <a:cubicBezTo>
                        <a:pt x="1192" y="62"/>
                        <a:pt x="1242" y="91"/>
                        <a:pt x="1300" y="132"/>
                      </a:cubicBezTo>
                      <a:cubicBezTo>
                        <a:pt x="1359" y="172"/>
                        <a:pt x="1425" y="225"/>
                        <a:pt x="1504" y="287"/>
                      </a:cubicBezTo>
                      <a:cubicBezTo>
                        <a:pt x="1510" y="292"/>
                        <a:pt x="1518" y="291"/>
                        <a:pt x="1524" y="285"/>
                      </a:cubicBezTo>
                      <a:cubicBezTo>
                        <a:pt x="1529" y="279"/>
                        <a:pt x="1528" y="269"/>
                        <a:pt x="1522" y="2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" name="Freeform 10"/>
                <p:cNvSpPr>
                  <a:spLocks noChangeArrowheads="1"/>
                </p:cNvSpPr>
                <p:nvPr/>
              </p:nvSpPr>
              <p:spPr bwMode="auto">
                <a:xfrm>
                  <a:off x="1491413" y="835952"/>
                  <a:ext cx="201273" cy="127619"/>
                </a:xfrm>
                <a:custGeom>
                  <a:avLst/>
                  <a:gdLst>
                    <a:gd name="T0" fmla="*/ 1212 w 1217"/>
                    <a:gd name="T1" fmla="*/ 184 h 773"/>
                    <a:gd name="T2" fmla="*/ 1023 w 1217"/>
                    <a:gd name="T3" fmla="*/ 48 h 773"/>
                    <a:gd name="T4" fmla="*/ 884 w 1217"/>
                    <a:gd name="T5" fmla="*/ 0 h 773"/>
                    <a:gd name="T6" fmla="*/ 801 w 1217"/>
                    <a:gd name="T7" fmla="*/ 20 h 773"/>
                    <a:gd name="T8" fmla="*/ 653 w 1217"/>
                    <a:gd name="T9" fmla="*/ 124 h 773"/>
                    <a:gd name="T10" fmla="*/ 440 w 1217"/>
                    <a:gd name="T11" fmla="*/ 324 h 773"/>
                    <a:gd name="T12" fmla="*/ 440 w 1217"/>
                    <a:gd name="T13" fmla="*/ 324 h 773"/>
                    <a:gd name="T14" fmla="*/ 3 w 1217"/>
                    <a:gd name="T15" fmla="*/ 760 h 773"/>
                    <a:gd name="T16" fmla="*/ 3 w 1217"/>
                    <a:gd name="T17" fmla="*/ 770 h 773"/>
                    <a:gd name="T18" fmla="*/ 12 w 1217"/>
                    <a:gd name="T19" fmla="*/ 770 h 773"/>
                    <a:gd name="T20" fmla="*/ 449 w 1217"/>
                    <a:gd name="T21" fmla="*/ 333 h 773"/>
                    <a:gd name="T22" fmla="*/ 716 w 1217"/>
                    <a:gd name="T23" fmla="*/ 90 h 773"/>
                    <a:gd name="T24" fmla="*/ 806 w 1217"/>
                    <a:gd name="T25" fmla="*/ 32 h 773"/>
                    <a:gd name="T26" fmla="*/ 884 w 1217"/>
                    <a:gd name="T27" fmla="*/ 13 h 773"/>
                    <a:gd name="T28" fmla="*/ 1016 w 1217"/>
                    <a:gd name="T29" fmla="*/ 60 h 773"/>
                    <a:gd name="T30" fmla="*/ 1204 w 1217"/>
                    <a:gd name="T31" fmla="*/ 195 h 773"/>
                    <a:gd name="T32" fmla="*/ 1214 w 1217"/>
                    <a:gd name="T33" fmla="*/ 194 h 773"/>
                    <a:gd name="T34" fmla="*/ 1212 w 1217"/>
                    <a:gd name="T35" fmla="*/ 184 h 7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217" h="773">
                      <a:moveTo>
                        <a:pt x="1212" y="184"/>
                      </a:moveTo>
                      <a:cubicBezTo>
                        <a:pt x="1135" y="125"/>
                        <a:pt x="1075" y="80"/>
                        <a:pt x="1023" y="48"/>
                      </a:cubicBezTo>
                      <a:cubicBezTo>
                        <a:pt x="971" y="17"/>
                        <a:pt x="928" y="0"/>
                        <a:pt x="884" y="0"/>
                      </a:cubicBezTo>
                      <a:cubicBezTo>
                        <a:pt x="856" y="0"/>
                        <a:pt x="829" y="7"/>
                        <a:pt x="801" y="20"/>
                      </a:cubicBezTo>
                      <a:cubicBezTo>
                        <a:pt x="758" y="39"/>
                        <a:pt x="711" y="74"/>
                        <a:pt x="653" y="124"/>
                      </a:cubicBezTo>
                      <a:cubicBezTo>
                        <a:pt x="595" y="175"/>
                        <a:pt x="527" y="241"/>
                        <a:pt x="440" y="324"/>
                      </a:cubicBezTo>
                      <a:lnTo>
                        <a:pt x="440" y="324"/>
                      </a:lnTo>
                      <a:lnTo>
                        <a:pt x="3" y="760"/>
                      </a:lnTo>
                      <a:cubicBezTo>
                        <a:pt x="0" y="763"/>
                        <a:pt x="0" y="767"/>
                        <a:pt x="3" y="770"/>
                      </a:cubicBezTo>
                      <a:cubicBezTo>
                        <a:pt x="5" y="772"/>
                        <a:pt x="10" y="772"/>
                        <a:pt x="12" y="770"/>
                      </a:cubicBezTo>
                      <a:lnTo>
                        <a:pt x="449" y="333"/>
                      </a:lnTo>
                      <a:cubicBezTo>
                        <a:pt x="565" y="223"/>
                        <a:pt x="648" y="142"/>
                        <a:pt x="716" y="90"/>
                      </a:cubicBezTo>
                      <a:cubicBezTo>
                        <a:pt x="749" y="63"/>
                        <a:pt x="778" y="44"/>
                        <a:pt x="806" y="32"/>
                      </a:cubicBezTo>
                      <a:cubicBezTo>
                        <a:pt x="833" y="19"/>
                        <a:pt x="859" y="13"/>
                        <a:pt x="884" y="13"/>
                      </a:cubicBezTo>
                      <a:cubicBezTo>
                        <a:pt x="924" y="13"/>
                        <a:pt x="966" y="29"/>
                        <a:pt x="1016" y="60"/>
                      </a:cubicBezTo>
                      <a:cubicBezTo>
                        <a:pt x="1067" y="90"/>
                        <a:pt x="1127" y="136"/>
                        <a:pt x="1204" y="195"/>
                      </a:cubicBezTo>
                      <a:cubicBezTo>
                        <a:pt x="1207" y="197"/>
                        <a:pt x="1211" y="197"/>
                        <a:pt x="1214" y="194"/>
                      </a:cubicBezTo>
                      <a:cubicBezTo>
                        <a:pt x="1216" y="191"/>
                        <a:pt x="1215" y="187"/>
                        <a:pt x="1212" y="18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Freeform 11"/>
                <p:cNvSpPr>
                  <a:spLocks noChangeArrowheads="1"/>
                </p:cNvSpPr>
                <p:nvPr/>
              </p:nvSpPr>
              <p:spPr bwMode="auto">
                <a:xfrm>
                  <a:off x="1608093" y="858559"/>
                  <a:ext cx="72925" cy="48130"/>
                </a:xfrm>
                <a:custGeom>
                  <a:avLst/>
                  <a:gdLst>
                    <a:gd name="T0" fmla="*/ 49 w 442"/>
                    <a:gd name="T1" fmla="*/ 200 h 293"/>
                    <a:gd name="T2" fmla="*/ 0 w 442"/>
                    <a:gd name="T3" fmla="*/ 156 h 293"/>
                    <a:gd name="T4" fmla="*/ 45 w 442"/>
                    <a:gd name="T5" fmla="*/ 107 h 293"/>
                    <a:gd name="T6" fmla="*/ 392 w 442"/>
                    <a:gd name="T7" fmla="*/ 91 h 293"/>
                    <a:gd name="T8" fmla="*/ 441 w 442"/>
                    <a:gd name="T9" fmla="*/ 137 h 293"/>
                    <a:gd name="T10" fmla="*/ 396 w 442"/>
                    <a:gd name="T11" fmla="*/ 185 h 293"/>
                    <a:gd name="T12" fmla="*/ 49 w 442"/>
                    <a:gd name="T13" fmla="*/ 200 h 2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42" h="293">
                      <a:moveTo>
                        <a:pt x="49" y="200"/>
                      </a:moveTo>
                      <a:lnTo>
                        <a:pt x="0" y="156"/>
                      </a:lnTo>
                      <a:lnTo>
                        <a:pt x="45" y="107"/>
                      </a:lnTo>
                      <a:cubicBezTo>
                        <a:pt x="136" y="7"/>
                        <a:pt x="292" y="0"/>
                        <a:pt x="392" y="91"/>
                      </a:cubicBezTo>
                      <a:lnTo>
                        <a:pt x="441" y="137"/>
                      </a:lnTo>
                      <a:lnTo>
                        <a:pt x="396" y="185"/>
                      </a:lnTo>
                      <a:cubicBezTo>
                        <a:pt x="304" y="285"/>
                        <a:pt x="149" y="292"/>
                        <a:pt x="49" y="20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5" name="文本框 24"/>
            <p:cNvSpPr txBox="1"/>
            <p:nvPr userDrawn="1"/>
          </p:nvSpPr>
          <p:spPr>
            <a:xfrm>
              <a:off x="5783563" y="5979422"/>
              <a:ext cx="1723549" cy="723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zh-CN" altLang="en-US" sz="1800" spc="600" dirty="0">
                  <a:solidFill>
                    <a:srgbClr val="5B307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计算机网络</a:t>
              </a:r>
              <a:endParaRPr lang="en-US" altLang="zh-CN" sz="180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spcBef>
                  <a:spcPts val="600"/>
                </a:spcBef>
              </a:pPr>
              <a:r>
                <a:rPr lang="zh-CN" altLang="en-US" sz="1800" spc="600" dirty="0">
                  <a:solidFill>
                    <a:srgbClr val="5B307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教案社区</a:t>
              </a: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 userDrawn="1"/>
        </p:nvSpPr>
        <p:spPr>
          <a:xfrm>
            <a:off x="667831" y="541554"/>
            <a:ext cx="509313" cy="498948"/>
          </a:xfrm>
          <a:prstGeom prst="rect">
            <a:avLst/>
          </a:prstGeom>
          <a:solidFill>
            <a:srgbClr val="5C3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5C307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10758"/>
            <a:ext cx="10515600" cy="4586694"/>
          </a:xfrm>
        </p:spPr>
        <p:txBody>
          <a:bodyPr/>
          <a:lstStyle>
            <a:lvl1pPr marL="360680" indent="-36068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lvl1pPr>
            <a:lvl2pPr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97335" y="6489303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/>
              <a:t>1.1 </a:t>
            </a:r>
            <a:r>
              <a:rPr kumimoji="1" lang="zh-CN" altLang="en-US"/>
              <a:t>模板使用说明</a:t>
            </a:r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489303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引自：</a:t>
            </a:r>
            <a:r>
              <a:rPr kumimoji="1" lang="en-US" altLang="zh-CN" dirty="0"/>
              <a:t>XXXXX</a:t>
            </a:r>
            <a:r>
              <a:rPr kumimoji="1" lang="zh-CN" altLang="en-US" dirty="0"/>
              <a:t>（如果需要）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86810" y="6489303"/>
            <a:ext cx="3319670" cy="365125"/>
          </a:xfrm>
          <a:prstGeom prst="rect">
            <a:avLst/>
          </a:prstGeom>
        </p:spPr>
        <p:txBody>
          <a:bodyPr/>
          <a:lstStyle/>
          <a:p>
            <a:fld id="{8D4D1E41-7A09-AB4A-A4E1-09765ADA269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cxnSp>
        <p:nvCxnSpPr>
          <p:cNvPr id="40" name="直线连接符 39"/>
          <p:cNvCxnSpPr/>
          <p:nvPr userDrawn="1"/>
        </p:nvCxnSpPr>
        <p:spPr>
          <a:xfrm>
            <a:off x="1314788" y="1244212"/>
            <a:ext cx="7295812" cy="0"/>
          </a:xfrm>
          <a:prstGeom prst="line">
            <a:avLst/>
          </a:prstGeom>
          <a:ln w="19050">
            <a:solidFill>
              <a:srgbClr val="5C30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 userDrawn="1"/>
        </p:nvGrpSpPr>
        <p:grpSpPr>
          <a:xfrm>
            <a:off x="9849450" y="844221"/>
            <a:ext cx="1961485" cy="208345"/>
            <a:chOff x="1368170" y="1165302"/>
            <a:chExt cx="4139947" cy="439737"/>
          </a:xfrm>
        </p:grpSpPr>
        <p:grpSp>
          <p:nvGrpSpPr>
            <p:cNvPr id="42" name="组合 41"/>
            <p:cNvGrpSpPr/>
            <p:nvPr/>
          </p:nvGrpSpPr>
          <p:grpSpPr>
            <a:xfrm>
              <a:off x="1368170" y="1165302"/>
              <a:ext cx="550582" cy="439737"/>
              <a:chOff x="1368170" y="664579"/>
              <a:chExt cx="550582" cy="439737"/>
            </a:xfrm>
          </p:grpSpPr>
          <p:sp>
            <p:nvSpPr>
              <p:cNvPr id="53" name="Freeform 1"/>
              <p:cNvSpPr>
                <a:spLocks noChangeArrowheads="1"/>
              </p:cNvSpPr>
              <p:nvPr/>
            </p:nvSpPr>
            <p:spPr bwMode="auto">
              <a:xfrm>
                <a:off x="1481203" y="771778"/>
                <a:ext cx="437549" cy="332538"/>
              </a:xfrm>
              <a:custGeom>
                <a:avLst/>
                <a:gdLst>
                  <a:gd name="T0" fmla="*/ 25 w 2647"/>
                  <a:gd name="T1" fmla="*/ 1478 h 2011"/>
                  <a:gd name="T2" fmla="*/ 525 w 2647"/>
                  <a:gd name="T3" fmla="*/ 1865 h 2011"/>
                  <a:gd name="T4" fmla="*/ 736 w 2647"/>
                  <a:gd name="T5" fmla="*/ 1972 h 2011"/>
                  <a:gd name="T6" fmla="*/ 940 w 2647"/>
                  <a:gd name="T7" fmla="*/ 2010 h 2011"/>
                  <a:gd name="T8" fmla="*/ 1078 w 2647"/>
                  <a:gd name="T9" fmla="*/ 1991 h 2011"/>
                  <a:gd name="T10" fmla="*/ 1286 w 2647"/>
                  <a:gd name="T11" fmla="*/ 1894 h 2011"/>
                  <a:gd name="T12" fmla="*/ 1506 w 2647"/>
                  <a:gd name="T13" fmla="*/ 1715 h 2011"/>
                  <a:gd name="T14" fmla="*/ 1506 w 2647"/>
                  <a:gd name="T15" fmla="*/ 1715 h 2011"/>
                  <a:gd name="T16" fmla="*/ 2630 w 2647"/>
                  <a:gd name="T17" fmla="*/ 624 h 2011"/>
                  <a:gd name="T18" fmla="*/ 2646 w 2647"/>
                  <a:gd name="T19" fmla="*/ 586 h 2011"/>
                  <a:gd name="T20" fmla="*/ 2630 w 2647"/>
                  <a:gd name="T21" fmla="*/ 548 h 2011"/>
                  <a:gd name="T22" fmla="*/ 2090 w 2647"/>
                  <a:gd name="T23" fmla="*/ 21 h 2011"/>
                  <a:gd name="T24" fmla="*/ 2016 w 2647"/>
                  <a:gd name="T25" fmla="*/ 22 h 2011"/>
                  <a:gd name="T26" fmla="*/ 2017 w 2647"/>
                  <a:gd name="T27" fmla="*/ 96 h 2011"/>
                  <a:gd name="T28" fmla="*/ 2518 w 2647"/>
                  <a:gd name="T29" fmla="*/ 586 h 2011"/>
                  <a:gd name="T30" fmla="*/ 1433 w 2647"/>
                  <a:gd name="T31" fmla="*/ 1639 h 2011"/>
                  <a:gd name="T32" fmla="*/ 1433 w 2647"/>
                  <a:gd name="T33" fmla="*/ 1639 h 2011"/>
                  <a:gd name="T34" fmla="*/ 1167 w 2647"/>
                  <a:gd name="T35" fmla="*/ 1843 h 2011"/>
                  <a:gd name="T36" fmla="*/ 1051 w 2647"/>
                  <a:gd name="T37" fmla="*/ 1889 h 2011"/>
                  <a:gd name="T38" fmla="*/ 940 w 2647"/>
                  <a:gd name="T39" fmla="*/ 1904 h 2011"/>
                  <a:gd name="T40" fmla="*/ 772 w 2647"/>
                  <a:gd name="T41" fmla="*/ 1872 h 2011"/>
                  <a:gd name="T42" fmla="*/ 474 w 2647"/>
                  <a:gd name="T43" fmla="*/ 1704 h 2011"/>
                  <a:gd name="T44" fmla="*/ 93 w 2647"/>
                  <a:gd name="T45" fmla="*/ 1398 h 2011"/>
                  <a:gd name="T46" fmla="*/ 19 w 2647"/>
                  <a:gd name="T47" fmla="*/ 1404 h 2011"/>
                  <a:gd name="T48" fmla="*/ 25 w 2647"/>
                  <a:gd name="T49" fmla="*/ 1478 h 20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47" h="2011">
                    <a:moveTo>
                      <a:pt x="25" y="1478"/>
                    </a:moveTo>
                    <a:cubicBezTo>
                      <a:pt x="219" y="1643"/>
                      <a:pt x="380" y="1773"/>
                      <a:pt x="525" y="1865"/>
                    </a:cubicBezTo>
                    <a:cubicBezTo>
                      <a:pt x="598" y="1911"/>
                      <a:pt x="668" y="1947"/>
                      <a:pt x="736" y="1972"/>
                    </a:cubicBezTo>
                    <a:cubicBezTo>
                      <a:pt x="805" y="1996"/>
                      <a:pt x="872" y="2010"/>
                      <a:pt x="940" y="2010"/>
                    </a:cubicBezTo>
                    <a:cubicBezTo>
                      <a:pt x="986" y="2010"/>
                      <a:pt x="1032" y="2004"/>
                      <a:pt x="1078" y="1991"/>
                    </a:cubicBezTo>
                    <a:cubicBezTo>
                      <a:pt x="1147" y="1973"/>
                      <a:pt x="1216" y="1940"/>
                      <a:pt x="1286" y="1894"/>
                    </a:cubicBezTo>
                    <a:cubicBezTo>
                      <a:pt x="1357" y="1848"/>
                      <a:pt x="1429" y="1789"/>
                      <a:pt x="1506" y="1715"/>
                    </a:cubicBezTo>
                    <a:lnTo>
                      <a:pt x="1506" y="1715"/>
                    </a:lnTo>
                    <a:lnTo>
                      <a:pt x="2630" y="624"/>
                    </a:lnTo>
                    <a:cubicBezTo>
                      <a:pt x="2640" y="614"/>
                      <a:pt x="2646" y="600"/>
                      <a:pt x="2646" y="586"/>
                    </a:cubicBezTo>
                    <a:cubicBezTo>
                      <a:pt x="2646" y="572"/>
                      <a:pt x="2641" y="558"/>
                      <a:pt x="2630" y="548"/>
                    </a:cubicBezTo>
                    <a:lnTo>
                      <a:pt x="2090" y="21"/>
                    </a:lnTo>
                    <a:cubicBezTo>
                      <a:pt x="2069" y="0"/>
                      <a:pt x="2036" y="1"/>
                      <a:pt x="2016" y="22"/>
                    </a:cubicBezTo>
                    <a:cubicBezTo>
                      <a:pt x="1995" y="42"/>
                      <a:pt x="1996" y="76"/>
                      <a:pt x="2017" y="96"/>
                    </a:cubicBezTo>
                    <a:lnTo>
                      <a:pt x="2518" y="586"/>
                    </a:lnTo>
                    <a:lnTo>
                      <a:pt x="1433" y="1639"/>
                    </a:lnTo>
                    <a:lnTo>
                      <a:pt x="1433" y="1639"/>
                    </a:lnTo>
                    <a:cubicBezTo>
                      <a:pt x="1335" y="1733"/>
                      <a:pt x="1247" y="1800"/>
                      <a:pt x="1167" y="1843"/>
                    </a:cubicBezTo>
                    <a:cubicBezTo>
                      <a:pt x="1127" y="1864"/>
                      <a:pt x="1088" y="1879"/>
                      <a:pt x="1051" y="1889"/>
                    </a:cubicBezTo>
                    <a:cubicBezTo>
                      <a:pt x="1013" y="1899"/>
                      <a:pt x="977" y="1904"/>
                      <a:pt x="940" y="1904"/>
                    </a:cubicBezTo>
                    <a:cubicBezTo>
                      <a:pt x="886" y="1904"/>
                      <a:pt x="831" y="1894"/>
                      <a:pt x="772" y="1872"/>
                    </a:cubicBezTo>
                    <a:cubicBezTo>
                      <a:pt x="683" y="1840"/>
                      <a:pt x="586" y="1784"/>
                      <a:pt x="474" y="1704"/>
                    </a:cubicBezTo>
                    <a:cubicBezTo>
                      <a:pt x="363" y="1624"/>
                      <a:pt x="238" y="1521"/>
                      <a:pt x="93" y="1398"/>
                    </a:cubicBezTo>
                    <a:cubicBezTo>
                      <a:pt x="71" y="1379"/>
                      <a:pt x="38" y="1382"/>
                      <a:pt x="19" y="1404"/>
                    </a:cubicBezTo>
                    <a:cubicBezTo>
                      <a:pt x="0" y="1426"/>
                      <a:pt x="3" y="1459"/>
                      <a:pt x="25" y="1478"/>
                    </a:cubicBezTo>
                  </a:path>
                </a:pathLst>
              </a:custGeom>
              <a:solidFill>
                <a:srgbClr val="D7222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4" name="Freeform 2"/>
              <p:cNvSpPr>
                <a:spLocks noChangeArrowheads="1"/>
              </p:cNvSpPr>
              <p:nvPr/>
            </p:nvSpPr>
            <p:spPr bwMode="auto">
              <a:xfrm>
                <a:off x="1511832" y="868769"/>
                <a:ext cx="356603" cy="190334"/>
              </a:xfrm>
              <a:custGeom>
                <a:avLst/>
                <a:gdLst>
                  <a:gd name="T0" fmla="*/ 15 w 2158"/>
                  <a:gd name="T1" fmla="*/ 713 h 1152"/>
                  <a:gd name="T2" fmla="*/ 432 w 2158"/>
                  <a:gd name="T3" fmla="*/ 1033 h 1152"/>
                  <a:gd name="T4" fmla="*/ 605 w 2158"/>
                  <a:gd name="T5" fmla="*/ 1120 h 1152"/>
                  <a:gd name="T6" fmla="*/ 771 w 2158"/>
                  <a:gd name="T7" fmla="*/ 1151 h 1152"/>
                  <a:gd name="T8" fmla="*/ 896 w 2158"/>
                  <a:gd name="T9" fmla="*/ 1132 h 1152"/>
                  <a:gd name="T10" fmla="*/ 1089 w 2158"/>
                  <a:gd name="T11" fmla="*/ 1036 h 1152"/>
                  <a:gd name="T12" fmla="*/ 1305 w 2158"/>
                  <a:gd name="T13" fmla="*/ 856 h 1152"/>
                  <a:gd name="T14" fmla="*/ 1305 w 2158"/>
                  <a:gd name="T15" fmla="*/ 856 h 1152"/>
                  <a:gd name="T16" fmla="*/ 2144 w 2158"/>
                  <a:gd name="T17" fmla="*/ 57 h 1152"/>
                  <a:gd name="T18" fmla="*/ 2145 w 2158"/>
                  <a:gd name="T19" fmla="*/ 13 h 1152"/>
                  <a:gd name="T20" fmla="*/ 2100 w 2158"/>
                  <a:gd name="T21" fmla="*/ 12 h 1152"/>
                  <a:gd name="T22" fmla="*/ 1262 w 2158"/>
                  <a:gd name="T23" fmla="*/ 811 h 1152"/>
                  <a:gd name="T24" fmla="*/ 1262 w 2158"/>
                  <a:gd name="T25" fmla="*/ 811 h 1152"/>
                  <a:gd name="T26" fmla="*/ 993 w 2158"/>
                  <a:gd name="T27" fmla="*/ 1023 h 1152"/>
                  <a:gd name="T28" fmla="*/ 878 w 2158"/>
                  <a:gd name="T29" fmla="*/ 1072 h 1152"/>
                  <a:gd name="T30" fmla="*/ 771 w 2158"/>
                  <a:gd name="T31" fmla="*/ 1088 h 1152"/>
                  <a:gd name="T32" fmla="*/ 626 w 2158"/>
                  <a:gd name="T33" fmla="*/ 1061 h 1152"/>
                  <a:gd name="T34" fmla="*/ 376 w 2158"/>
                  <a:gd name="T35" fmla="*/ 920 h 1152"/>
                  <a:gd name="T36" fmla="*/ 55 w 2158"/>
                  <a:gd name="T37" fmla="*/ 665 h 1152"/>
                  <a:gd name="T38" fmla="*/ 11 w 2158"/>
                  <a:gd name="T39" fmla="*/ 669 h 1152"/>
                  <a:gd name="T40" fmla="*/ 15 w 2158"/>
                  <a:gd name="T41" fmla="*/ 713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58" h="1152">
                    <a:moveTo>
                      <a:pt x="15" y="713"/>
                    </a:moveTo>
                    <a:cubicBezTo>
                      <a:pt x="179" y="850"/>
                      <a:pt x="312" y="958"/>
                      <a:pt x="432" y="1033"/>
                    </a:cubicBezTo>
                    <a:cubicBezTo>
                      <a:pt x="492" y="1071"/>
                      <a:pt x="549" y="1100"/>
                      <a:pt x="605" y="1120"/>
                    </a:cubicBezTo>
                    <a:cubicBezTo>
                      <a:pt x="661" y="1140"/>
                      <a:pt x="716" y="1151"/>
                      <a:pt x="771" y="1151"/>
                    </a:cubicBezTo>
                    <a:cubicBezTo>
                      <a:pt x="812" y="1151"/>
                      <a:pt x="854" y="1145"/>
                      <a:pt x="896" y="1132"/>
                    </a:cubicBezTo>
                    <a:cubicBezTo>
                      <a:pt x="959" y="1114"/>
                      <a:pt x="1022" y="1082"/>
                      <a:pt x="1089" y="1036"/>
                    </a:cubicBezTo>
                    <a:cubicBezTo>
                      <a:pt x="1156" y="990"/>
                      <a:pt x="1227" y="931"/>
                      <a:pt x="1305" y="856"/>
                    </a:cubicBezTo>
                    <a:lnTo>
                      <a:pt x="1305" y="856"/>
                    </a:lnTo>
                    <a:lnTo>
                      <a:pt x="2144" y="57"/>
                    </a:lnTo>
                    <a:cubicBezTo>
                      <a:pt x="2156" y="45"/>
                      <a:pt x="2157" y="25"/>
                      <a:pt x="2145" y="13"/>
                    </a:cubicBezTo>
                    <a:cubicBezTo>
                      <a:pt x="2133" y="0"/>
                      <a:pt x="2113" y="0"/>
                      <a:pt x="2100" y="12"/>
                    </a:cubicBezTo>
                    <a:lnTo>
                      <a:pt x="1262" y="811"/>
                    </a:lnTo>
                    <a:lnTo>
                      <a:pt x="1262" y="811"/>
                    </a:lnTo>
                    <a:cubicBezTo>
                      <a:pt x="1160" y="908"/>
                      <a:pt x="1072" y="978"/>
                      <a:pt x="993" y="1023"/>
                    </a:cubicBezTo>
                    <a:cubicBezTo>
                      <a:pt x="953" y="1045"/>
                      <a:pt x="915" y="1062"/>
                      <a:pt x="878" y="1072"/>
                    </a:cubicBezTo>
                    <a:cubicBezTo>
                      <a:pt x="842" y="1083"/>
                      <a:pt x="806" y="1088"/>
                      <a:pt x="771" y="1088"/>
                    </a:cubicBezTo>
                    <a:cubicBezTo>
                      <a:pt x="724" y="1088"/>
                      <a:pt x="677" y="1079"/>
                      <a:pt x="626" y="1061"/>
                    </a:cubicBezTo>
                    <a:cubicBezTo>
                      <a:pt x="551" y="1034"/>
                      <a:pt x="469" y="987"/>
                      <a:pt x="376" y="920"/>
                    </a:cubicBezTo>
                    <a:cubicBezTo>
                      <a:pt x="282" y="853"/>
                      <a:pt x="177" y="767"/>
                      <a:pt x="55" y="665"/>
                    </a:cubicBezTo>
                    <a:cubicBezTo>
                      <a:pt x="42" y="654"/>
                      <a:pt x="22" y="656"/>
                      <a:pt x="11" y="669"/>
                    </a:cubicBezTo>
                    <a:cubicBezTo>
                      <a:pt x="0" y="682"/>
                      <a:pt x="1" y="702"/>
                      <a:pt x="15" y="713"/>
                    </a:cubicBezTo>
                  </a:path>
                </a:pathLst>
              </a:custGeom>
              <a:solidFill>
                <a:srgbClr val="DD4A1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5" name="Freeform 3"/>
              <p:cNvSpPr>
                <a:spLocks noChangeArrowheads="1"/>
              </p:cNvSpPr>
              <p:nvPr/>
            </p:nvSpPr>
            <p:spPr bwMode="auto">
              <a:xfrm>
                <a:off x="1540273" y="847620"/>
                <a:ext cx="304826" cy="169186"/>
              </a:xfrm>
              <a:custGeom>
                <a:avLst/>
                <a:gdLst>
                  <a:gd name="T0" fmla="*/ 12 w 1845"/>
                  <a:gd name="T1" fmla="*/ 672 h 1022"/>
                  <a:gd name="T2" fmla="*/ 350 w 1845"/>
                  <a:gd name="T3" fmla="*/ 928 h 1022"/>
                  <a:gd name="T4" fmla="*/ 488 w 1845"/>
                  <a:gd name="T5" fmla="*/ 997 h 1022"/>
                  <a:gd name="T6" fmla="*/ 620 w 1845"/>
                  <a:gd name="T7" fmla="*/ 1021 h 1022"/>
                  <a:gd name="T8" fmla="*/ 734 w 1845"/>
                  <a:gd name="T9" fmla="*/ 1003 h 1022"/>
                  <a:gd name="T10" fmla="*/ 915 w 1845"/>
                  <a:gd name="T11" fmla="*/ 905 h 1022"/>
                  <a:gd name="T12" fmla="*/ 1129 w 1845"/>
                  <a:gd name="T13" fmla="*/ 720 h 1022"/>
                  <a:gd name="T14" fmla="*/ 1129 w 1845"/>
                  <a:gd name="T15" fmla="*/ 720 h 1022"/>
                  <a:gd name="T16" fmla="*/ 1834 w 1845"/>
                  <a:gd name="T17" fmla="*/ 42 h 1022"/>
                  <a:gd name="T18" fmla="*/ 1835 w 1845"/>
                  <a:gd name="T19" fmla="*/ 10 h 1022"/>
                  <a:gd name="T20" fmla="*/ 1802 w 1845"/>
                  <a:gd name="T21" fmla="*/ 9 h 1022"/>
                  <a:gd name="T22" fmla="*/ 1097 w 1845"/>
                  <a:gd name="T23" fmla="*/ 687 h 1022"/>
                  <a:gd name="T24" fmla="*/ 1097 w 1845"/>
                  <a:gd name="T25" fmla="*/ 687 h 1022"/>
                  <a:gd name="T26" fmla="*/ 828 w 1845"/>
                  <a:gd name="T27" fmla="*/ 907 h 1022"/>
                  <a:gd name="T28" fmla="*/ 720 w 1845"/>
                  <a:gd name="T29" fmla="*/ 959 h 1022"/>
                  <a:gd name="T30" fmla="*/ 620 w 1845"/>
                  <a:gd name="T31" fmla="*/ 975 h 1022"/>
                  <a:gd name="T32" fmla="*/ 504 w 1845"/>
                  <a:gd name="T33" fmla="*/ 954 h 1022"/>
                  <a:gd name="T34" fmla="*/ 302 w 1845"/>
                  <a:gd name="T35" fmla="*/ 841 h 1022"/>
                  <a:gd name="T36" fmla="*/ 41 w 1845"/>
                  <a:gd name="T37" fmla="*/ 636 h 1022"/>
                  <a:gd name="T38" fmla="*/ 9 w 1845"/>
                  <a:gd name="T39" fmla="*/ 640 h 1022"/>
                  <a:gd name="T40" fmla="*/ 12 w 1845"/>
                  <a:gd name="T41" fmla="*/ 672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45" h="1022">
                    <a:moveTo>
                      <a:pt x="12" y="672"/>
                    </a:moveTo>
                    <a:cubicBezTo>
                      <a:pt x="146" y="782"/>
                      <a:pt x="254" y="868"/>
                      <a:pt x="350" y="928"/>
                    </a:cubicBezTo>
                    <a:cubicBezTo>
                      <a:pt x="398" y="958"/>
                      <a:pt x="444" y="981"/>
                      <a:pt x="488" y="997"/>
                    </a:cubicBezTo>
                    <a:cubicBezTo>
                      <a:pt x="533" y="1013"/>
                      <a:pt x="576" y="1021"/>
                      <a:pt x="620" y="1021"/>
                    </a:cubicBezTo>
                    <a:cubicBezTo>
                      <a:pt x="658" y="1021"/>
                      <a:pt x="695" y="1015"/>
                      <a:pt x="734" y="1003"/>
                    </a:cubicBezTo>
                    <a:cubicBezTo>
                      <a:pt x="791" y="984"/>
                      <a:pt x="850" y="952"/>
                      <a:pt x="915" y="905"/>
                    </a:cubicBezTo>
                    <a:cubicBezTo>
                      <a:pt x="980" y="858"/>
                      <a:pt x="1050" y="797"/>
                      <a:pt x="1129" y="720"/>
                    </a:cubicBezTo>
                    <a:lnTo>
                      <a:pt x="1129" y="720"/>
                    </a:lnTo>
                    <a:lnTo>
                      <a:pt x="1834" y="42"/>
                    </a:lnTo>
                    <a:cubicBezTo>
                      <a:pt x="1843" y="34"/>
                      <a:pt x="1844" y="19"/>
                      <a:pt x="1835" y="10"/>
                    </a:cubicBezTo>
                    <a:cubicBezTo>
                      <a:pt x="1826" y="1"/>
                      <a:pt x="1811" y="0"/>
                      <a:pt x="1802" y="9"/>
                    </a:cubicBezTo>
                    <a:lnTo>
                      <a:pt x="1097" y="687"/>
                    </a:lnTo>
                    <a:lnTo>
                      <a:pt x="1097" y="687"/>
                    </a:lnTo>
                    <a:cubicBezTo>
                      <a:pt x="992" y="788"/>
                      <a:pt x="905" y="861"/>
                      <a:pt x="828" y="907"/>
                    </a:cubicBezTo>
                    <a:cubicBezTo>
                      <a:pt x="790" y="931"/>
                      <a:pt x="754" y="948"/>
                      <a:pt x="720" y="959"/>
                    </a:cubicBezTo>
                    <a:cubicBezTo>
                      <a:pt x="685" y="970"/>
                      <a:pt x="653" y="975"/>
                      <a:pt x="620" y="975"/>
                    </a:cubicBezTo>
                    <a:cubicBezTo>
                      <a:pt x="582" y="975"/>
                      <a:pt x="544" y="968"/>
                      <a:pt x="504" y="954"/>
                    </a:cubicBezTo>
                    <a:cubicBezTo>
                      <a:pt x="443" y="932"/>
                      <a:pt x="378" y="894"/>
                      <a:pt x="302" y="841"/>
                    </a:cubicBezTo>
                    <a:cubicBezTo>
                      <a:pt x="227" y="787"/>
                      <a:pt x="141" y="718"/>
                      <a:pt x="41" y="636"/>
                    </a:cubicBezTo>
                    <a:cubicBezTo>
                      <a:pt x="31" y="628"/>
                      <a:pt x="17" y="630"/>
                      <a:pt x="9" y="640"/>
                    </a:cubicBezTo>
                    <a:cubicBezTo>
                      <a:pt x="0" y="649"/>
                      <a:pt x="2" y="664"/>
                      <a:pt x="12" y="672"/>
                    </a:cubicBezTo>
                  </a:path>
                </a:pathLst>
              </a:custGeom>
              <a:solidFill>
                <a:srgbClr val="EA741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6" name="Freeform 4"/>
              <p:cNvSpPr>
                <a:spLocks noChangeArrowheads="1"/>
              </p:cNvSpPr>
              <p:nvPr/>
            </p:nvSpPr>
            <p:spPr bwMode="auto">
              <a:xfrm>
                <a:off x="1568713" y="826472"/>
                <a:ext cx="253050" cy="148037"/>
              </a:xfrm>
              <a:custGeom>
                <a:avLst/>
                <a:gdLst>
                  <a:gd name="T0" fmla="*/ 8 w 1531"/>
                  <a:gd name="T1" fmla="*/ 630 h 895"/>
                  <a:gd name="T2" fmla="*/ 269 w 1531"/>
                  <a:gd name="T3" fmla="*/ 824 h 895"/>
                  <a:gd name="T4" fmla="*/ 374 w 1531"/>
                  <a:gd name="T5" fmla="*/ 876 h 895"/>
                  <a:gd name="T6" fmla="*/ 473 w 1531"/>
                  <a:gd name="T7" fmla="*/ 894 h 895"/>
                  <a:gd name="T8" fmla="*/ 573 w 1531"/>
                  <a:gd name="T9" fmla="*/ 875 h 895"/>
                  <a:gd name="T10" fmla="*/ 739 w 1531"/>
                  <a:gd name="T11" fmla="*/ 775 h 895"/>
                  <a:gd name="T12" fmla="*/ 953 w 1531"/>
                  <a:gd name="T13" fmla="*/ 584 h 895"/>
                  <a:gd name="T14" fmla="*/ 953 w 1531"/>
                  <a:gd name="T15" fmla="*/ 584 h 895"/>
                  <a:gd name="T16" fmla="*/ 1524 w 1531"/>
                  <a:gd name="T17" fmla="*/ 27 h 895"/>
                  <a:gd name="T18" fmla="*/ 1524 w 1531"/>
                  <a:gd name="T19" fmla="*/ 6 h 895"/>
                  <a:gd name="T20" fmla="*/ 1503 w 1531"/>
                  <a:gd name="T21" fmla="*/ 6 h 895"/>
                  <a:gd name="T22" fmla="*/ 932 w 1531"/>
                  <a:gd name="T23" fmla="*/ 563 h 895"/>
                  <a:gd name="T24" fmla="*/ 932 w 1531"/>
                  <a:gd name="T25" fmla="*/ 563 h 895"/>
                  <a:gd name="T26" fmla="*/ 663 w 1531"/>
                  <a:gd name="T27" fmla="*/ 793 h 895"/>
                  <a:gd name="T28" fmla="*/ 562 w 1531"/>
                  <a:gd name="T29" fmla="*/ 847 h 895"/>
                  <a:gd name="T30" fmla="*/ 473 w 1531"/>
                  <a:gd name="T31" fmla="*/ 865 h 895"/>
                  <a:gd name="T32" fmla="*/ 384 w 1531"/>
                  <a:gd name="T33" fmla="*/ 848 h 895"/>
                  <a:gd name="T34" fmla="*/ 229 w 1531"/>
                  <a:gd name="T35" fmla="*/ 762 h 895"/>
                  <a:gd name="T36" fmla="*/ 26 w 1531"/>
                  <a:gd name="T37" fmla="*/ 607 h 895"/>
                  <a:gd name="T38" fmla="*/ 5 w 1531"/>
                  <a:gd name="T39" fmla="*/ 609 h 895"/>
                  <a:gd name="T40" fmla="*/ 8 w 1531"/>
                  <a:gd name="T41" fmla="*/ 630 h 8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1" h="895">
                    <a:moveTo>
                      <a:pt x="8" y="630"/>
                    </a:moveTo>
                    <a:cubicBezTo>
                      <a:pt x="113" y="714"/>
                      <a:pt x="196" y="779"/>
                      <a:pt x="269" y="824"/>
                    </a:cubicBezTo>
                    <a:cubicBezTo>
                      <a:pt x="306" y="847"/>
                      <a:pt x="340" y="864"/>
                      <a:pt x="374" y="876"/>
                    </a:cubicBezTo>
                    <a:cubicBezTo>
                      <a:pt x="407" y="888"/>
                      <a:pt x="440" y="894"/>
                      <a:pt x="473" y="894"/>
                    </a:cubicBezTo>
                    <a:cubicBezTo>
                      <a:pt x="506" y="894"/>
                      <a:pt x="539" y="888"/>
                      <a:pt x="573" y="875"/>
                    </a:cubicBezTo>
                    <a:cubicBezTo>
                      <a:pt x="624" y="856"/>
                      <a:pt x="678" y="823"/>
                      <a:pt x="739" y="775"/>
                    </a:cubicBezTo>
                    <a:cubicBezTo>
                      <a:pt x="801" y="727"/>
                      <a:pt x="870" y="663"/>
                      <a:pt x="953" y="584"/>
                    </a:cubicBezTo>
                    <a:lnTo>
                      <a:pt x="953" y="584"/>
                    </a:lnTo>
                    <a:lnTo>
                      <a:pt x="1524" y="27"/>
                    </a:lnTo>
                    <a:cubicBezTo>
                      <a:pt x="1529" y="21"/>
                      <a:pt x="1530" y="12"/>
                      <a:pt x="1524" y="6"/>
                    </a:cubicBezTo>
                    <a:cubicBezTo>
                      <a:pt x="1518" y="0"/>
                      <a:pt x="1509" y="0"/>
                      <a:pt x="1503" y="6"/>
                    </a:cubicBezTo>
                    <a:lnTo>
                      <a:pt x="932" y="563"/>
                    </a:lnTo>
                    <a:lnTo>
                      <a:pt x="932" y="563"/>
                    </a:lnTo>
                    <a:cubicBezTo>
                      <a:pt x="823" y="668"/>
                      <a:pt x="737" y="744"/>
                      <a:pt x="663" y="793"/>
                    </a:cubicBezTo>
                    <a:cubicBezTo>
                      <a:pt x="627" y="818"/>
                      <a:pt x="594" y="836"/>
                      <a:pt x="562" y="847"/>
                    </a:cubicBezTo>
                    <a:cubicBezTo>
                      <a:pt x="531" y="859"/>
                      <a:pt x="502" y="865"/>
                      <a:pt x="473" y="865"/>
                    </a:cubicBezTo>
                    <a:cubicBezTo>
                      <a:pt x="444" y="865"/>
                      <a:pt x="415" y="859"/>
                      <a:pt x="384" y="848"/>
                    </a:cubicBezTo>
                    <a:cubicBezTo>
                      <a:pt x="338" y="832"/>
                      <a:pt x="288" y="803"/>
                      <a:pt x="229" y="762"/>
                    </a:cubicBezTo>
                    <a:cubicBezTo>
                      <a:pt x="171" y="722"/>
                      <a:pt x="105" y="669"/>
                      <a:pt x="26" y="607"/>
                    </a:cubicBezTo>
                    <a:cubicBezTo>
                      <a:pt x="20" y="602"/>
                      <a:pt x="10" y="603"/>
                      <a:pt x="5" y="609"/>
                    </a:cubicBezTo>
                    <a:cubicBezTo>
                      <a:pt x="0" y="615"/>
                      <a:pt x="1" y="625"/>
                      <a:pt x="8" y="630"/>
                    </a:cubicBezTo>
                  </a:path>
                </a:pathLst>
              </a:custGeom>
              <a:solidFill>
                <a:srgbClr val="F6C40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7" name="Freeform 5"/>
              <p:cNvSpPr>
                <a:spLocks noChangeArrowheads="1"/>
              </p:cNvSpPr>
              <p:nvPr/>
            </p:nvSpPr>
            <p:spPr bwMode="auto">
              <a:xfrm>
                <a:off x="1596425" y="805324"/>
                <a:ext cx="201273" cy="127619"/>
              </a:xfrm>
              <a:custGeom>
                <a:avLst/>
                <a:gdLst>
                  <a:gd name="T0" fmla="*/ 4 w 1217"/>
                  <a:gd name="T1" fmla="*/ 588 h 773"/>
                  <a:gd name="T2" fmla="*/ 193 w 1217"/>
                  <a:gd name="T3" fmla="*/ 724 h 773"/>
                  <a:gd name="T4" fmla="*/ 332 w 1217"/>
                  <a:gd name="T5" fmla="*/ 772 h 773"/>
                  <a:gd name="T6" fmla="*/ 415 w 1217"/>
                  <a:gd name="T7" fmla="*/ 752 h 773"/>
                  <a:gd name="T8" fmla="*/ 563 w 1217"/>
                  <a:gd name="T9" fmla="*/ 648 h 773"/>
                  <a:gd name="T10" fmla="*/ 776 w 1217"/>
                  <a:gd name="T11" fmla="*/ 448 h 773"/>
                  <a:gd name="T12" fmla="*/ 776 w 1217"/>
                  <a:gd name="T13" fmla="*/ 448 h 773"/>
                  <a:gd name="T14" fmla="*/ 1213 w 1217"/>
                  <a:gd name="T15" fmla="*/ 12 h 773"/>
                  <a:gd name="T16" fmla="*/ 1213 w 1217"/>
                  <a:gd name="T17" fmla="*/ 2 h 773"/>
                  <a:gd name="T18" fmla="*/ 1204 w 1217"/>
                  <a:gd name="T19" fmla="*/ 2 h 773"/>
                  <a:gd name="T20" fmla="*/ 767 w 1217"/>
                  <a:gd name="T21" fmla="*/ 439 h 773"/>
                  <a:gd name="T22" fmla="*/ 500 w 1217"/>
                  <a:gd name="T23" fmla="*/ 682 h 773"/>
                  <a:gd name="T24" fmla="*/ 410 w 1217"/>
                  <a:gd name="T25" fmla="*/ 740 h 773"/>
                  <a:gd name="T26" fmla="*/ 332 w 1217"/>
                  <a:gd name="T27" fmla="*/ 759 h 773"/>
                  <a:gd name="T28" fmla="*/ 199 w 1217"/>
                  <a:gd name="T29" fmla="*/ 712 h 773"/>
                  <a:gd name="T30" fmla="*/ 12 w 1217"/>
                  <a:gd name="T31" fmla="*/ 577 h 773"/>
                  <a:gd name="T32" fmla="*/ 2 w 1217"/>
                  <a:gd name="T33" fmla="*/ 578 h 773"/>
                  <a:gd name="T34" fmla="*/ 4 w 1217"/>
                  <a:gd name="T35" fmla="*/ 588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17" h="773">
                    <a:moveTo>
                      <a:pt x="4" y="588"/>
                    </a:moveTo>
                    <a:cubicBezTo>
                      <a:pt x="81" y="647"/>
                      <a:pt x="141" y="692"/>
                      <a:pt x="193" y="724"/>
                    </a:cubicBezTo>
                    <a:cubicBezTo>
                      <a:pt x="244" y="755"/>
                      <a:pt x="288" y="772"/>
                      <a:pt x="332" y="772"/>
                    </a:cubicBezTo>
                    <a:cubicBezTo>
                      <a:pt x="359" y="772"/>
                      <a:pt x="386" y="765"/>
                      <a:pt x="415" y="752"/>
                    </a:cubicBezTo>
                    <a:cubicBezTo>
                      <a:pt x="458" y="733"/>
                      <a:pt x="505" y="698"/>
                      <a:pt x="563" y="648"/>
                    </a:cubicBezTo>
                    <a:cubicBezTo>
                      <a:pt x="620" y="597"/>
                      <a:pt x="689" y="531"/>
                      <a:pt x="776" y="448"/>
                    </a:cubicBezTo>
                    <a:lnTo>
                      <a:pt x="776" y="448"/>
                    </a:lnTo>
                    <a:lnTo>
                      <a:pt x="1213" y="12"/>
                    </a:lnTo>
                    <a:cubicBezTo>
                      <a:pt x="1216" y="9"/>
                      <a:pt x="1216" y="5"/>
                      <a:pt x="1213" y="2"/>
                    </a:cubicBezTo>
                    <a:cubicBezTo>
                      <a:pt x="1210" y="0"/>
                      <a:pt x="1206" y="0"/>
                      <a:pt x="1204" y="2"/>
                    </a:cubicBezTo>
                    <a:lnTo>
                      <a:pt x="767" y="439"/>
                    </a:lnTo>
                    <a:cubicBezTo>
                      <a:pt x="651" y="549"/>
                      <a:pt x="568" y="630"/>
                      <a:pt x="500" y="682"/>
                    </a:cubicBezTo>
                    <a:cubicBezTo>
                      <a:pt x="466" y="709"/>
                      <a:pt x="437" y="728"/>
                      <a:pt x="410" y="740"/>
                    </a:cubicBezTo>
                    <a:cubicBezTo>
                      <a:pt x="382" y="753"/>
                      <a:pt x="357" y="759"/>
                      <a:pt x="332" y="759"/>
                    </a:cubicBezTo>
                    <a:cubicBezTo>
                      <a:pt x="291" y="759"/>
                      <a:pt x="250" y="743"/>
                      <a:pt x="199" y="712"/>
                    </a:cubicBezTo>
                    <a:cubicBezTo>
                      <a:pt x="149" y="682"/>
                      <a:pt x="89" y="636"/>
                      <a:pt x="12" y="577"/>
                    </a:cubicBezTo>
                    <a:cubicBezTo>
                      <a:pt x="9" y="575"/>
                      <a:pt x="4" y="575"/>
                      <a:pt x="2" y="578"/>
                    </a:cubicBezTo>
                    <a:cubicBezTo>
                      <a:pt x="0" y="581"/>
                      <a:pt x="1" y="585"/>
                      <a:pt x="4" y="588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8" name="Freeform 6"/>
              <p:cNvSpPr>
                <a:spLocks noChangeArrowheads="1"/>
              </p:cNvSpPr>
              <p:nvPr/>
            </p:nvSpPr>
            <p:spPr bwMode="auto">
              <a:xfrm>
                <a:off x="1368170" y="664579"/>
                <a:ext cx="439737" cy="330350"/>
              </a:xfrm>
              <a:custGeom>
                <a:avLst/>
                <a:gdLst>
                  <a:gd name="T0" fmla="*/ 2631 w 2657"/>
                  <a:gd name="T1" fmla="*/ 532 h 1998"/>
                  <a:gd name="T2" fmla="*/ 2130 w 2657"/>
                  <a:gd name="T3" fmla="*/ 145 h 1998"/>
                  <a:gd name="T4" fmla="*/ 1920 w 2657"/>
                  <a:gd name="T5" fmla="*/ 38 h 1998"/>
                  <a:gd name="T6" fmla="*/ 1715 w 2657"/>
                  <a:gd name="T7" fmla="*/ 0 h 1998"/>
                  <a:gd name="T8" fmla="*/ 1578 w 2657"/>
                  <a:gd name="T9" fmla="*/ 19 h 1998"/>
                  <a:gd name="T10" fmla="*/ 1370 w 2657"/>
                  <a:gd name="T11" fmla="*/ 116 h 1998"/>
                  <a:gd name="T12" fmla="*/ 1150 w 2657"/>
                  <a:gd name="T13" fmla="*/ 295 h 1998"/>
                  <a:gd name="T14" fmla="*/ 1150 w 2657"/>
                  <a:gd name="T15" fmla="*/ 295 h 1998"/>
                  <a:gd name="T16" fmla="*/ 16 w 2657"/>
                  <a:gd name="T17" fmla="*/ 1368 h 1998"/>
                  <a:gd name="T18" fmla="*/ 0 w 2657"/>
                  <a:gd name="T19" fmla="*/ 1406 h 1998"/>
                  <a:gd name="T20" fmla="*/ 16 w 2657"/>
                  <a:gd name="T21" fmla="*/ 1444 h 1998"/>
                  <a:gd name="T22" fmla="*/ 566 w 2657"/>
                  <a:gd name="T23" fmla="*/ 1977 h 1998"/>
                  <a:gd name="T24" fmla="*/ 640 w 2657"/>
                  <a:gd name="T25" fmla="*/ 1976 h 1998"/>
                  <a:gd name="T26" fmla="*/ 639 w 2657"/>
                  <a:gd name="T27" fmla="*/ 1901 h 1998"/>
                  <a:gd name="T28" fmla="*/ 129 w 2657"/>
                  <a:gd name="T29" fmla="*/ 1406 h 1998"/>
                  <a:gd name="T30" fmla="*/ 1223 w 2657"/>
                  <a:gd name="T31" fmla="*/ 371 h 1998"/>
                  <a:gd name="T32" fmla="*/ 1223 w 2657"/>
                  <a:gd name="T33" fmla="*/ 371 h 1998"/>
                  <a:gd name="T34" fmla="*/ 1489 w 2657"/>
                  <a:gd name="T35" fmla="*/ 167 h 1998"/>
                  <a:gd name="T36" fmla="*/ 1605 w 2657"/>
                  <a:gd name="T37" fmla="*/ 121 h 1998"/>
                  <a:gd name="T38" fmla="*/ 1715 w 2657"/>
                  <a:gd name="T39" fmla="*/ 106 h 1998"/>
                  <a:gd name="T40" fmla="*/ 1884 w 2657"/>
                  <a:gd name="T41" fmla="*/ 138 h 1998"/>
                  <a:gd name="T42" fmla="*/ 2181 w 2657"/>
                  <a:gd name="T43" fmla="*/ 306 h 1998"/>
                  <a:gd name="T44" fmla="*/ 2562 w 2657"/>
                  <a:gd name="T45" fmla="*/ 612 h 1998"/>
                  <a:gd name="T46" fmla="*/ 2637 w 2657"/>
                  <a:gd name="T47" fmla="*/ 606 h 1998"/>
                  <a:gd name="T48" fmla="*/ 2631 w 2657"/>
                  <a:gd name="T49" fmla="*/ 532 h 1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57" h="1998">
                    <a:moveTo>
                      <a:pt x="2631" y="532"/>
                    </a:moveTo>
                    <a:cubicBezTo>
                      <a:pt x="2437" y="367"/>
                      <a:pt x="2276" y="237"/>
                      <a:pt x="2130" y="145"/>
                    </a:cubicBezTo>
                    <a:cubicBezTo>
                      <a:pt x="2058" y="99"/>
                      <a:pt x="1988" y="63"/>
                      <a:pt x="1920" y="38"/>
                    </a:cubicBezTo>
                    <a:cubicBezTo>
                      <a:pt x="1851" y="14"/>
                      <a:pt x="1783" y="0"/>
                      <a:pt x="1715" y="0"/>
                    </a:cubicBezTo>
                    <a:cubicBezTo>
                      <a:pt x="1669" y="0"/>
                      <a:pt x="1623" y="6"/>
                      <a:pt x="1578" y="19"/>
                    </a:cubicBezTo>
                    <a:cubicBezTo>
                      <a:pt x="1509" y="37"/>
                      <a:pt x="1440" y="70"/>
                      <a:pt x="1370" y="116"/>
                    </a:cubicBezTo>
                    <a:cubicBezTo>
                      <a:pt x="1299" y="162"/>
                      <a:pt x="1227" y="221"/>
                      <a:pt x="1150" y="295"/>
                    </a:cubicBezTo>
                    <a:lnTo>
                      <a:pt x="1150" y="295"/>
                    </a:lnTo>
                    <a:lnTo>
                      <a:pt x="16" y="1368"/>
                    </a:lnTo>
                    <a:cubicBezTo>
                      <a:pt x="6" y="1378"/>
                      <a:pt x="0" y="1391"/>
                      <a:pt x="0" y="1406"/>
                    </a:cubicBezTo>
                    <a:cubicBezTo>
                      <a:pt x="0" y="1420"/>
                      <a:pt x="6" y="1434"/>
                      <a:pt x="16" y="1444"/>
                    </a:cubicBezTo>
                    <a:lnTo>
                      <a:pt x="566" y="1977"/>
                    </a:lnTo>
                    <a:cubicBezTo>
                      <a:pt x="587" y="1997"/>
                      <a:pt x="619" y="1997"/>
                      <a:pt x="640" y="1976"/>
                    </a:cubicBezTo>
                    <a:cubicBezTo>
                      <a:pt x="660" y="1955"/>
                      <a:pt x="660" y="1921"/>
                      <a:pt x="639" y="1901"/>
                    </a:cubicBezTo>
                    <a:lnTo>
                      <a:pt x="129" y="1406"/>
                    </a:lnTo>
                    <a:lnTo>
                      <a:pt x="1223" y="371"/>
                    </a:lnTo>
                    <a:lnTo>
                      <a:pt x="1223" y="371"/>
                    </a:lnTo>
                    <a:cubicBezTo>
                      <a:pt x="1321" y="277"/>
                      <a:pt x="1409" y="210"/>
                      <a:pt x="1489" y="167"/>
                    </a:cubicBezTo>
                    <a:cubicBezTo>
                      <a:pt x="1529" y="146"/>
                      <a:pt x="1568" y="131"/>
                      <a:pt x="1605" y="121"/>
                    </a:cubicBezTo>
                    <a:cubicBezTo>
                      <a:pt x="1642" y="111"/>
                      <a:pt x="1679" y="106"/>
                      <a:pt x="1715" y="106"/>
                    </a:cubicBezTo>
                    <a:cubicBezTo>
                      <a:pt x="1770" y="106"/>
                      <a:pt x="1825" y="116"/>
                      <a:pt x="1884" y="138"/>
                    </a:cubicBezTo>
                    <a:cubicBezTo>
                      <a:pt x="1972" y="170"/>
                      <a:pt x="2070" y="226"/>
                      <a:pt x="2181" y="306"/>
                    </a:cubicBezTo>
                    <a:cubicBezTo>
                      <a:pt x="2293" y="387"/>
                      <a:pt x="2418" y="490"/>
                      <a:pt x="2562" y="612"/>
                    </a:cubicBezTo>
                    <a:cubicBezTo>
                      <a:pt x="2585" y="631"/>
                      <a:pt x="2618" y="628"/>
                      <a:pt x="2637" y="606"/>
                    </a:cubicBezTo>
                    <a:cubicBezTo>
                      <a:pt x="2656" y="584"/>
                      <a:pt x="2653" y="551"/>
                      <a:pt x="2631" y="532"/>
                    </a:cubicBezTo>
                  </a:path>
                </a:pathLst>
              </a:custGeom>
              <a:solidFill>
                <a:srgbClr val="157C5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9" name="Freeform 7"/>
              <p:cNvSpPr>
                <a:spLocks noChangeArrowheads="1"/>
              </p:cNvSpPr>
              <p:nvPr/>
            </p:nvSpPr>
            <p:spPr bwMode="auto">
              <a:xfrm>
                <a:off x="1419946" y="709792"/>
                <a:ext cx="356603" cy="190334"/>
              </a:xfrm>
              <a:custGeom>
                <a:avLst/>
                <a:gdLst>
                  <a:gd name="T0" fmla="*/ 2142 w 2158"/>
                  <a:gd name="T1" fmla="*/ 438 h 1152"/>
                  <a:gd name="T2" fmla="*/ 1725 w 2158"/>
                  <a:gd name="T3" fmla="*/ 118 h 1152"/>
                  <a:gd name="T4" fmla="*/ 1552 w 2158"/>
                  <a:gd name="T5" fmla="*/ 31 h 1152"/>
                  <a:gd name="T6" fmla="*/ 1386 w 2158"/>
                  <a:gd name="T7" fmla="*/ 0 h 1152"/>
                  <a:gd name="T8" fmla="*/ 1261 w 2158"/>
                  <a:gd name="T9" fmla="*/ 19 h 1152"/>
                  <a:gd name="T10" fmla="*/ 1068 w 2158"/>
                  <a:gd name="T11" fmla="*/ 115 h 1152"/>
                  <a:gd name="T12" fmla="*/ 852 w 2158"/>
                  <a:gd name="T13" fmla="*/ 295 h 1152"/>
                  <a:gd name="T14" fmla="*/ 852 w 2158"/>
                  <a:gd name="T15" fmla="*/ 295 h 1152"/>
                  <a:gd name="T16" fmla="*/ 13 w 2158"/>
                  <a:gd name="T17" fmla="*/ 1094 h 1152"/>
                  <a:gd name="T18" fmla="*/ 12 w 2158"/>
                  <a:gd name="T19" fmla="*/ 1138 h 1152"/>
                  <a:gd name="T20" fmla="*/ 56 w 2158"/>
                  <a:gd name="T21" fmla="*/ 1139 h 1152"/>
                  <a:gd name="T22" fmla="*/ 895 w 2158"/>
                  <a:gd name="T23" fmla="*/ 340 h 1152"/>
                  <a:gd name="T24" fmla="*/ 895 w 2158"/>
                  <a:gd name="T25" fmla="*/ 340 h 1152"/>
                  <a:gd name="T26" fmla="*/ 1164 w 2158"/>
                  <a:gd name="T27" fmla="*/ 128 h 1152"/>
                  <a:gd name="T28" fmla="*/ 1279 w 2158"/>
                  <a:gd name="T29" fmla="*/ 79 h 1152"/>
                  <a:gd name="T30" fmla="*/ 1386 w 2158"/>
                  <a:gd name="T31" fmla="*/ 63 h 1152"/>
                  <a:gd name="T32" fmla="*/ 1531 w 2158"/>
                  <a:gd name="T33" fmla="*/ 90 h 1152"/>
                  <a:gd name="T34" fmla="*/ 1781 w 2158"/>
                  <a:gd name="T35" fmla="*/ 231 h 1152"/>
                  <a:gd name="T36" fmla="*/ 2102 w 2158"/>
                  <a:gd name="T37" fmla="*/ 486 h 1152"/>
                  <a:gd name="T38" fmla="*/ 2146 w 2158"/>
                  <a:gd name="T39" fmla="*/ 482 h 1152"/>
                  <a:gd name="T40" fmla="*/ 2142 w 2158"/>
                  <a:gd name="T41" fmla="*/ 438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58" h="1152">
                    <a:moveTo>
                      <a:pt x="2142" y="438"/>
                    </a:moveTo>
                    <a:cubicBezTo>
                      <a:pt x="1978" y="301"/>
                      <a:pt x="1845" y="193"/>
                      <a:pt x="1725" y="118"/>
                    </a:cubicBezTo>
                    <a:cubicBezTo>
                      <a:pt x="1664" y="80"/>
                      <a:pt x="1608" y="51"/>
                      <a:pt x="1552" y="31"/>
                    </a:cubicBezTo>
                    <a:cubicBezTo>
                      <a:pt x="1496" y="11"/>
                      <a:pt x="1441" y="0"/>
                      <a:pt x="1386" y="0"/>
                    </a:cubicBezTo>
                    <a:cubicBezTo>
                      <a:pt x="1344" y="0"/>
                      <a:pt x="1303" y="6"/>
                      <a:pt x="1261" y="19"/>
                    </a:cubicBezTo>
                    <a:cubicBezTo>
                      <a:pt x="1198" y="37"/>
                      <a:pt x="1135" y="69"/>
                      <a:pt x="1068" y="115"/>
                    </a:cubicBezTo>
                    <a:cubicBezTo>
                      <a:pt x="1000" y="161"/>
                      <a:pt x="930" y="220"/>
                      <a:pt x="852" y="295"/>
                    </a:cubicBezTo>
                    <a:lnTo>
                      <a:pt x="852" y="295"/>
                    </a:lnTo>
                    <a:lnTo>
                      <a:pt x="13" y="1094"/>
                    </a:lnTo>
                    <a:cubicBezTo>
                      <a:pt x="1" y="1106"/>
                      <a:pt x="0" y="1126"/>
                      <a:pt x="12" y="1138"/>
                    </a:cubicBezTo>
                    <a:cubicBezTo>
                      <a:pt x="24" y="1151"/>
                      <a:pt x="44" y="1151"/>
                      <a:pt x="56" y="1139"/>
                    </a:cubicBezTo>
                    <a:lnTo>
                      <a:pt x="895" y="340"/>
                    </a:lnTo>
                    <a:lnTo>
                      <a:pt x="895" y="340"/>
                    </a:lnTo>
                    <a:cubicBezTo>
                      <a:pt x="997" y="243"/>
                      <a:pt x="1085" y="173"/>
                      <a:pt x="1164" y="128"/>
                    </a:cubicBezTo>
                    <a:cubicBezTo>
                      <a:pt x="1204" y="106"/>
                      <a:pt x="1242" y="89"/>
                      <a:pt x="1279" y="79"/>
                    </a:cubicBezTo>
                    <a:cubicBezTo>
                      <a:pt x="1315" y="68"/>
                      <a:pt x="1351" y="63"/>
                      <a:pt x="1386" y="63"/>
                    </a:cubicBezTo>
                    <a:cubicBezTo>
                      <a:pt x="1433" y="63"/>
                      <a:pt x="1480" y="72"/>
                      <a:pt x="1531" y="90"/>
                    </a:cubicBezTo>
                    <a:cubicBezTo>
                      <a:pt x="1606" y="117"/>
                      <a:pt x="1688" y="164"/>
                      <a:pt x="1781" y="231"/>
                    </a:cubicBezTo>
                    <a:cubicBezTo>
                      <a:pt x="1874" y="298"/>
                      <a:pt x="1979" y="384"/>
                      <a:pt x="2102" y="486"/>
                    </a:cubicBezTo>
                    <a:cubicBezTo>
                      <a:pt x="2115" y="497"/>
                      <a:pt x="2135" y="495"/>
                      <a:pt x="2146" y="482"/>
                    </a:cubicBezTo>
                    <a:cubicBezTo>
                      <a:pt x="2157" y="469"/>
                      <a:pt x="2155" y="449"/>
                      <a:pt x="2142" y="438"/>
                    </a:cubicBezTo>
                  </a:path>
                </a:pathLst>
              </a:custGeom>
              <a:solidFill>
                <a:srgbClr val="0494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0" name="Freeform 8"/>
              <p:cNvSpPr>
                <a:spLocks noChangeArrowheads="1"/>
              </p:cNvSpPr>
              <p:nvPr/>
            </p:nvSpPr>
            <p:spPr bwMode="auto">
              <a:xfrm>
                <a:off x="1444012" y="752818"/>
                <a:ext cx="304826" cy="169186"/>
              </a:xfrm>
              <a:custGeom>
                <a:avLst/>
                <a:gdLst>
                  <a:gd name="T0" fmla="*/ 1832 w 1844"/>
                  <a:gd name="T1" fmla="*/ 349 h 1021"/>
                  <a:gd name="T2" fmla="*/ 1494 w 1844"/>
                  <a:gd name="T3" fmla="*/ 93 h 1021"/>
                  <a:gd name="T4" fmla="*/ 1356 w 1844"/>
                  <a:gd name="T5" fmla="*/ 24 h 1021"/>
                  <a:gd name="T6" fmla="*/ 1224 w 1844"/>
                  <a:gd name="T7" fmla="*/ 0 h 1021"/>
                  <a:gd name="T8" fmla="*/ 1110 w 1844"/>
                  <a:gd name="T9" fmla="*/ 18 h 1021"/>
                  <a:gd name="T10" fmla="*/ 929 w 1844"/>
                  <a:gd name="T11" fmla="*/ 116 h 1021"/>
                  <a:gd name="T12" fmla="*/ 715 w 1844"/>
                  <a:gd name="T13" fmla="*/ 301 h 1021"/>
                  <a:gd name="T14" fmla="*/ 714 w 1844"/>
                  <a:gd name="T15" fmla="*/ 301 h 1021"/>
                  <a:gd name="T16" fmla="*/ 10 w 1844"/>
                  <a:gd name="T17" fmla="*/ 978 h 1021"/>
                  <a:gd name="T18" fmla="*/ 9 w 1844"/>
                  <a:gd name="T19" fmla="*/ 1011 h 1021"/>
                  <a:gd name="T20" fmla="*/ 42 w 1844"/>
                  <a:gd name="T21" fmla="*/ 1012 h 1021"/>
                  <a:gd name="T22" fmla="*/ 746 w 1844"/>
                  <a:gd name="T23" fmla="*/ 334 h 1021"/>
                  <a:gd name="T24" fmla="*/ 746 w 1844"/>
                  <a:gd name="T25" fmla="*/ 334 h 1021"/>
                  <a:gd name="T26" fmla="*/ 1016 w 1844"/>
                  <a:gd name="T27" fmla="*/ 114 h 1021"/>
                  <a:gd name="T28" fmla="*/ 1124 w 1844"/>
                  <a:gd name="T29" fmla="*/ 62 h 1021"/>
                  <a:gd name="T30" fmla="*/ 1224 w 1844"/>
                  <a:gd name="T31" fmla="*/ 46 h 1021"/>
                  <a:gd name="T32" fmla="*/ 1340 w 1844"/>
                  <a:gd name="T33" fmla="*/ 67 h 1021"/>
                  <a:gd name="T34" fmla="*/ 1542 w 1844"/>
                  <a:gd name="T35" fmla="*/ 180 h 1021"/>
                  <a:gd name="T36" fmla="*/ 1803 w 1844"/>
                  <a:gd name="T37" fmla="*/ 385 h 1021"/>
                  <a:gd name="T38" fmla="*/ 1835 w 1844"/>
                  <a:gd name="T39" fmla="*/ 381 h 1021"/>
                  <a:gd name="T40" fmla="*/ 1832 w 1844"/>
                  <a:gd name="T41" fmla="*/ 349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44" h="1021">
                    <a:moveTo>
                      <a:pt x="1832" y="349"/>
                    </a:moveTo>
                    <a:cubicBezTo>
                      <a:pt x="1698" y="239"/>
                      <a:pt x="1590" y="153"/>
                      <a:pt x="1494" y="93"/>
                    </a:cubicBezTo>
                    <a:cubicBezTo>
                      <a:pt x="1446" y="63"/>
                      <a:pt x="1400" y="40"/>
                      <a:pt x="1356" y="24"/>
                    </a:cubicBezTo>
                    <a:cubicBezTo>
                      <a:pt x="1311" y="8"/>
                      <a:pt x="1268" y="0"/>
                      <a:pt x="1224" y="0"/>
                    </a:cubicBezTo>
                    <a:cubicBezTo>
                      <a:pt x="1186" y="0"/>
                      <a:pt x="1148" y="6"/>
                      <a:pt x="1110" y="18"/>
                    </a:cubicBezTo>
                    <a:cubicBezTo>
                      <a:pt x="1052" y="37"/>
                      <a:pt x="993" y="69"/>
                      <a:pt x="929" y="116"/>
                    </a:cubicBezTo>
                    <a:cubicBezTo>
                      <a:pt x="864" y="163"/>
                      <a:pt x="794" y="224"/>
                      <a:pt x="715" y="301"/>
                    </a:cubicBezTo>
                    <a:lnTo>
                      <a:pt x="714" y="301"/>
                    </a:lnTo>
                    <a:lnTo>
                      <a:pt x="10" y="978"/>
                    </a:lnTo>
                    <a:cubicBezTo>
                      <a:pt x="1" y="987"/>
                      <a:pt x="0" y="1002"/>
                      <a:pt x="9" y="1011"/>
                    </a:cubicBezTo>
                    <a:cubicBezTo>
                      <a:pt x="18" y="1020"/>
                      <a:pt x="33" y="1020"/>
                      <a:pt x="42" y="1012"/>
                    </a:cubicBezTo>
                    <a:lnTo>
                      <a:pt x="746" y="334"/>
                    </a:lnTo>
                    <a:lnTo>
                      <a:pt x="746" y="334"/>
                    </a:lnTo>
                    <a:cubicBezTo>
                      <a:pt x="851" y="233"/>
                      <a:pt x="939" y="160"/>
                      <a:pt x="1016" y="114"/>
                    </a:cubicBezTo>
                    <a:cubicBezTo>
                      <a:pt x="1054" y="90"/>
                      <a:pt x="1090" y="73"/>
                      <a:pt x="1124" y="62"/>
                    </a:cubicBezTo>
                    <a:cubicBezTo>
                      <a:pt x="1159" y="51"/>
                      <a:pt x="1191" y="46"/>
                      <a:pt x="1224" y="46"/>
                    </a:cubicBezTo>
                    <a:cubicBezTo>
                      <a:pt x="1262" y="46"/>
                      <a:pt x="1300" y="53"/>
                      <a:pt x="1340" y="67"/>
                    </a:cubicBezTo>
                    <a:cubicBezTo>
                      <a:pt x="1401" y="89"/>
                      <a:pt x="1466" y="127"/>
                      <a:pt x="1542" y="180"/>
                    </a:cubicBezTo>
                    <a:cubicBezTo>
                      <a:pt x="1617" y="234"/>
                      <a:pt x="1702" y="303"/>
                      <a:pt x="1803" y="385"/>
                    </a:cubicBezTo>
                    <a:cubicBezTo>
                      <a:pt x="1813" y="393"/>
                      <a:pt x="1827" y="391"/>
                      <a:pt x="1835" y="381"/>
                    </a:cubicBezTo>
                    <a:cubicBezTo>
                      <a:pt x="1843" y="372"/>
                      <a:pt x="1842" y="357"/>
                      <a:pt x="1832" y="349"/>
                    </a:cubicBezTo>
                  </a:path>
                </a:pathLst>
              </a:custGeom>
              <a:solidFill>
                <a:srgbClr val="48A83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1" name="Freeform 9"/>
              <p:cNvSpPr>
                <a:spLocks noChangeArrowheads="1"/>
              </p:cNvSpPr>
              <p:nvPr/>
            </p:nvSpPr>
            <p:spPr bwMode="auto">
              <a:xfrm>
                <a:off x="1467348" y="795114"/>
                <a:ext cx="253049" cy="148038"/>
              </a:xfrm>
              <a:custGeom>
                <a:avLst/>
                <a:gdLst>
                  <a:gd name="T0" fmla="*/ 1522 w 1530"/>
                  <a:gd name="T1" fmla="*/ 264 h 895"/>
                  <a:gd name="T2" fmla="*/ 1260 w 1530"/>
                  <a:gd name="T3" fmla="*/ 70 h 895"/>
                  <a:gd name="T4" fmla="*/ 1156 w 1530"/>
                  <a:gd name="T5" fmla="*/ 18 h 895"/>
                  <a:gd name="T6" fmla="*/ 1057 w 1530"/>
                  <a:gd name="T7" fmla="*/ 0 h 895"/>
                  <a:gd name="T8" fmla="*/ 957 w 1530"/>
                  <a:gd name="T9" fmla="*/ 19 h 895"/>
                  <a:gd name="T10" fmla="*/ 791 w 1530"/>
                  <a:gd name="T11" fmla="*/ 119 h 895"/>
                  <a:gd name="T12" fmla="*/ 577 w 1530"/>
                  <a:gd name="T13" fmla="*/ 310 h 895"/>
                  <a:gd name="T14" fmla="*/ 577 w 1530"/>
                  <a:gd name="T15" fmla="*/ 310 h 895"/>
                  <a:gd name="T16" fmla="*/ 6 w 1530"/>
                  <a:gd name="T17" fmla="*/ 867 h 895"/>
                  <a:gd name="T18" fmla="*/ 6 w 1530"/>
                  <a:gd name="T19" fmla="*/ 888 h 895"/>
                  <a:gd name="T20" fmla="*/ 27 w 1530"/>
                  <a:gd name="T21" fmla="*/ 888 h 895"/>
                  <a:gd name="T22" fmla="*/ 598 w 1530"/>
                  <a:gd name="T23" fmla="*/ 331 h 895"/>
                  <a:gd name="T24" fmla="*/ 598 w 1530"/>
                  <a:gd name="T25" fmla="*/ 331 h 895"/>
                  <a:gd name="T26" fmla="*/ 866 w 1530"/>
                  <a:gd name="T27" fmla="*/ 101 h 895"/>
                  <a:gd name="T28" fmla="*/ 968 w 1530"/>
                  <a:gd name="T29" fmla="*/ 47 h 895"/>
                  <a:gd name="T30" fmla="*/ 1057 w 1530"/>
                  <a:gd name="T31" fmla="*/ 29 h 895"/>
                  <a:gd name="T32" fmla="*/ 1146 w 1530"/>
                  <a:gd name="T33" fmla="*/ 46 h 895"/>
                  <a:gd name="T34" fmla="*/ 1300 w 1530"/>
                  <a:gd name="T35" fmla="*/ 132 h 895"/>
                  <a:gd name="T36" fmla="*/ 1504 w 1530"/>
                  <a:gd name="T37" fmla="*/ 287 h 895"/>
                  <a:gd name="T38" fmla="*/ 1524 w 1530"/>
                  <a:gd name="T39" fmla="*/ 285 h 895"/>
                  <a:gd name="T40" fmla="*/ 1522 w 1530"/>
                  <a:gd name="T41" fmla="*/ 264 h 8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0" h="895">
                    <a:moveTo>
                      <a:pt x="1522" y="264"/>
                    </a:moveTo>
                    <a:cubicBezTo>
                      <a:pt x="1417" y="180"/>
                      <a:pt x="1334" y="115"/>
                      <a:pt x="1260" y="70"/>
                    </a:cubicBezTo>
                    <a:cubicBezTo>
                      <a:pt x="1224" y="47"/>
                      <a:pt x="1189" y="30"/>
                      <a:pt x="1156" y="18"/>
                    </a:cubicBezTo>
                    <a:cubicBezTo>
                      <a:pt x="1123" y="6"/>
                      <a:pt x="1090" y="0"/>
                      <a:pt x="1057" y="0"/>
                    </a:cubicBezTo>
                    <a:cubicBezTo>
                      <a:pt x="1024" y="0"/>
                      <a:pt x="991" y="6"/>
                      <a:pt x="957" y="19"/>
                    </a:cubicBezTo>
                    <a:cubicBezTo>
                      <a:pt x="906" y="38"/>
                      <a:pt x="852" y="71"/>
                      <a:pt x="791" y="119"/>
                    </a:cubicBezTo>
                    <a:cubicBezTo>
                      <a:pt x="729" y="167"/>
                      <a:pt x="660" y="231"/>
                      <a:pt x="577" y="310"/>
                    </a:cubicBezTo>
                    <a:lnTo>
                      <a:pt x="577" y="310"/>
                    </a:lnTo>
                    <a:lnTo>
                      <a:pt x="6" y="867"/>
                    </a:lnTo>
                    <a:cubicBezTo>
                      <a:pt x="0" y="873"/>
                      <a:pt x="0" y="882"/>
                      <a:pt x="6" y="888"/>
                    </a:cubicBezTo>
                    <a:cubicBezTo>
                      <a:pt x="12" y="894"/>
                      <a:pt x="21" y="894"/>
                      <a:pt x="27" y="888"/>
                    </a:cubicBezTo>
                    <a:lnTo>
                      <a:pt x="598" y="331"/>
                    </a:lnTo>
                    <a:lnTo>
                      <a:pt x="598" y="331"/>
                    </a:lnTo>
                    <a:cubicBezTo>
                      <a:pt x="707" y="226"/>
                      <a:pt x="793" y="150"/>
                      <a:pt x="866" y="101"/>
                    </a:cubicBezTo>
                    <a:cubicBezTo>
                      <a:pt x="903" y="76"/>
                      <a:pt x="936" y="58"/>
                      <a:pt x="968" y="47"/>
                    </a:cubicBezTo>
                    <a:cubicBezTo>
                      <a:pt x="999" y="35"/>
                      <a:pt x="1028" y="29"/>
                      <a:pt x="1057" y="29"/>
                    </a:cubicBezTo>
                    <a:cubicBezTo>
                      <a:pt x="1086" y="29"/>
                      <a:pt x="1115" y="35"/>
                      <a:pt x="1146" y="46"/>
                    </a:cubicBezTo>
                    <a:cubicBezTo>
                      <a:pt x="1192" y="62"/>
                      <a:pt x="1242" y="91"/>
                      <a:pt x="1300" y="132"/>
                    </a:cubicBezTo>
                    <a:cubicBezTo>
                      <a:pt x="1359" y="172"/>
                      <a:pt x="1425" y="225"/>
                      <a:pt x="1504" y="287"/>
                    </a:cubicBezTo>
                    <a:cubicBezTo>
                      <a:pt x="1510" y="292"/>
                      <a:pt x="1518" y="291"/>
                      <a:pt x="1524" y="285"/>
                    </a:cubicBezTo>
                    <a:cubicBezTo>
                      <a:pt x="1529" y="279"/>
                      <a:pt x="1528" y="269"/>
                      <a:pt x="1522" y="264"/>
                    </a:cubicBezTo>
                  </a:path>
                </a:pathLst>
              </a:custGeom>
              <a:solidFill>
                <a:srgbClr val="B2CE2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2" name="Freeform 10"/>
              <p:cNvSpPr>
                <a:spLocks noChangeArrowheads="1"/>
              </p:cNvSpPr>
              <p:nvPr/>
            </p:nvSpPr>
            <p:spPr bwMode="auto">
              <a:xfrm>
                <a:off x="1491413" y="835952"/>
                <a:ext cx="201273" cy="127619"/>
              </a:xfrm>
              <a:custGeom>
                <a:avLst/>
                <a:gdLst>
                  <a:gd name="T0" fmla="*/ 1212 w 1217"/>
                  <a:gd name="T1" fmla="*/ 184 h 773"/>
                  <a:gd name="T2" fmla="*/ 1023 w 1217"/>
                  <a:gd name="T3" fmla="*/ 48 h 773"/>
                  <a:gd name="T4" fmla="*/ 884 w 1217"/>
                  <a:gd name="T5" fmla="*/ 0 h 773"/>
                  <a:gd name="T6" fmla="*/ 801 w 1217"/>
                  <a:gd name="T7" fmla="*/ 20 h 773"/>
                  <a:gd name="T8" fmla="*/ 653 w 1217"/>
                  <a:gd name="T9" fmla="*/ 124 h 773"/>
                  <a:gd name="T10" fmla="*/ 440 w 1217"/>
                  <a:gd name="T11" fmla="*/ 324 h 773"/>
                  <a:gd name="T12" fmla="*/ 440 w 1217"/>
                  <a:gd name="T13" fmla="*/ 324 h 773"/>
                  <a:gd name="T14" fmla="*/ 3 w 1217"/>
                  <a:gd name="T15" fmla="*/ 760 h 773"/>
                  <a:gd name="T16" fmla="*/ 3 w 1217"/>
                  <a:gd name="T17" fmla="*/ 770 h 773"/>
                  <a:gd name="T18" fmla="*/ 12 w 1217"/>
                  <a:gd name="T19" fmla="*/ 770 h 773"/>
                  <a:gd name="T20" fmla="*/ 449 w 1217"/>
                  <a:gd name="T21" fmla="*/ 333 h 773"/>
                  <a:gd name="T22" fmla="*/ 716 w 1217"/>
                  <a:gd name="T23" fmla="*/ 90 h 773"/>
                  <a:gd name="T24" fmla="*/ 806 w 1217"/>
                  <a:gd name="T25" fmla="*/ 32 h 773"/>
                  <a:gd name="T26" fmla="*/ 884 w 1217"/>
                  <a:gd name="T27" fmla="*/ 13 h 773"/>
                  <a:gd name="T28" fmla="*/ 1016 w 1217"/>
                  <a:gd name="T29" fmla="*/ 60 h 773"/>
                  <a:gd name="T30" fmla="*/ 1204 w 1217"/>
                  <a:gd name="T31" fmla="*/ 195 h 773"/>
                  <a:gd name="T32" fmla="*/ 1214 w 1217"/>
                  <a:gd name="T33" fmla="*/ 194 h 773"/>
                  <a:gd name="T34" fmla="*/ 1212 w 1217"/>
                  <a:gd name="T35" fmla="*/ 184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17" h="773">
                    <a:moveTo>
                      <a:pt x="1212" y="184"/>
                    </a:moveTo>
                    <a:cubicBezTo>
                      <a:pt x="1135" y="125"/>
                      <a:pt x="1075" y="80"/>
                      <a:pt x="1023" y="48"/>
                    </a:cubicBezTo>
                    <a:cubicBezTo>
                      <a:pt x="971" y="17"/>
                      <a:pt x="928" y="0"/>
                      <a:pt x="884" y="0"/>
                    </a:cubicBezTo>
                    <a:cubicBezTo>
                      <a:pt x="856" y="0"/>
                      <a:pt x="829" y="7"/>
                      <a:pt x="801" y="20"/>
                    </a:cubicBezTo>
                    <a:cubicBezTo>
                      <a:pt x="758" y="39"/>
                      <a:pt x="711" y="74"/>
                      <a:pt x="653" y="124"/>
                    </a:cubicBezTo>
                    <a:cubicBezTo>
                      <a:pt x="595" y="175"/>
                      <a:pt x="527" y="241"/>
                      <a:pt x="440" y="324"/>
                    </a:cubicBezTo>
                    <a:lnTo>
                      <a:pt x="440" y="324"/>
                    </a:lnTo>
                    <a:lnTo>
                      <a:pt x="3" y="760"/>
                    </a:lnTo>
                    <a:cubicBezTo>
                      <a:pt x="0" y="763"/>
                      <a:pt x="0" y="767"/>
                      <a:pt x="3" y="770"/>
                    </a:cubicBezTo>
                    <a:cubicBezTo>
                      <a:pt x="5" y="772"/>
                      <a:pt x="10" y="772"/>
                      <a:pt x="12" y="770"/>
                    </a:cubicBezTo>
                    <a:lnTo>
                      <a:pt x="449" y="333"/>
                    </a:lnTo>
                    <a:cubicBezTo>
                      <a:pt x="565" y="223"/>
                      <a:pt x="648" y="142"/>
                      <a:pt x="716" y="90"/>
                    </a:cubicBezTo>
                    <a:cubicBezTo>
                      <a:pt x="749" y="63"/>
                      <a:pt x="778" y="44"/>
                      <a:pt x="806" y="32"/>
                    </a:cubicBezTo>
                    <a:cubicBezTo>
                      <a:pt x="833" y="19"/>
                      <a:pt x="859" y="13"/>
                      <a:pt x="884" y="13"/>
                    </a:cubicBezTo>
                    <a:cubicBezTo>
                      <a:pt x="924" y="13"/>
                      <a:pt x="966" y="29"/>
                      <a:pt x="1016" y="60"/>
                    </a:cubicBezTo>
                    <a:cubicBezTo>
                      <a:pt x="1067" y="90"/>
                      <a:pt x="1127" y="136"/>
                      <a:pt x="1204" y="195"/>
                    </a:cubicBezTo>
                    <a:cubicBezTo>
                      <a:pt x="1207" y="197"/>
                      <a:pt x="1211" y="197"/>
                      <a:pt x="1214" y="194"/>
                    </a:cubicBezTo>
                    <a:cubicBezTo>
                      <a:pt x="1216" y="191"/>
                      <a:pt x="1215" y="187"/>
                      <a:pt x="1212" y="184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3" name="Freeform 11"/>
              <p:cNvSpPr>
                <a:spLocks noChangeArrowheads="1"/>
              </p:cNvSpPr>
              <p:nvPr/>
            </p:nvSpPr>
            <p:spPr bwMode="auto">
              <a:xfrm>
                <a:off x="1608093" y="858559"/>
                <a:ext cx="72925" cy="48130"/>
              </a:xfrm>
              <a:custGeom>
                <a:avLst/>
                <a:gdLst>
                  <a:gd name="T0" fmla="*/ 49 w 442"/>
                  <a:gd name="T1" fmla="*/ 200 h 293"/>
                  <a:gd name="T2" fmla="*/ 0 w 442"/>
                  <a:gd name="T3" fmla="*/ 156 h 293"/>
                  <a:gd name="T4" fmla="*/ 45 w 442"/>
                  <a:gd name="T5" fmla="*/ 107 h 293"/>
                  <a:gd name="T6" fmla="*/ 392 w 442"/>
                  <a:gd name="T7" fmla="*/ 91 h 293"/>
                  <a:gd name="T8" fmla="*/ 441 w 442"/>
                  <a:gd name="T9" fmla="*/ 137 h 293"/>
                  <a:gd name="T10" fmla="*/ 396 w 442"/>
                  <a:gd name="T11" fmla="*/ 185 h 293"/>
                  <a:gd name="T12" fmla="*/ 49 w 442"/>
                  <a:gd name="T13" fmla="*/ 20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2" h="293">
                    <a:moveTo>
                      <a:pt x="49" y="200"/>
                    </a:moveTo>
                    <a:lnTo>
                      <a:pt x="0" y="156"/>
                    </a:lnTo>
                    <a:lnTo>
                      <a:pt x="45" y="107"/>
                    </a:lnTo>
                    <a:cubicBezTo>
                      <a:pt x="136" y="7"/>
                      <a:pt x="292" y="0"/>
                      <a:pt x="392" y="91"/>
                    </a:cubicBezTo>
                    <a:lnTo>
                      <a:pt x="441" y="137"/>
                    </a:lnTo>
                    <a:lnTo>
                      <a:pt x="396" y="185"/>
                    </a:lnTo>
                    <a:cubicBezTo>
                      <a:pt x="304" y="285"/>
                      <a:pt x="149" y="292"/>
                      <a:pt x="49" y="200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2028870" y="1197389"/>
              <a:ext cx="3479247" cy="365353"/>
              <a:chOff x="2028870" y="696666"/>
              <a:chExt cx="3479247" cy="365353"/>
            </a:xfrm>
            <a:solidFill>
              <a:schemeClr val="bg1">
                <a:lumMod val="50000"/>
              </a:schemeClr>
            </a:solidFill>
          </p:grpSpPr>
          <p:sp>
            <p:nvSpPr>
              <p:cNvPr id="44" name="Freeform 12"/>
              <p:cNvSpPr>
                <a:spLocks noChangeArrowheads="1"/>
              </p:cNvSpPr>
              <p:nvPr/>
            </p:nvSpPr>
            <p:spPr bwMode="auto">
              <a:xfrm>
                <a:off x="2028870" y="697395"/>
                <a:ext cx="358061" cy="363166"/>
              </a:xfrm>
              <a:custGeom>
                <a:avLst/>
                <a:gdLst>
                  <a:gd name="T0" fmla="*/ 121 w 2165"/>
                  <a:gd name="T1" fmla="*/ 758 h 2195"/>
                  <a:gd name="T2" fmla="*/ 0 w 2165"/>
                  <a:gd name="T3" fmla="*/ 758 h 2195"/>
                  <a:gd name="T4" fmla="*/ 0 w 2165"/>
                  <a:gd name="T5" fmla="*/ 582 h 2195"/>
                  <a:gd name="T6" fmla="*/ 463 w 2165"/>
                  <a:gd name="T7" fmla="*/ 582 h 2195"/>
                  <a:gd name="T8" fmla="*/ 463 w 2165"/>
                  <a:gd name="T9" fmla="*/ 1982 h 2195"/>
                  <a:gd name="T10" fmla="*/ 620 w 2165"/>
                  <a:gd name="T11" fmla="*/ 1982 h 2195"/>
                  <a:gd name="T12" fmla="*/ 620 w 2165"/>
                  <a:gd name="T13" fmla="*/ 2157 h 2195"/>
                  <a:gd name="T14" fmla="*/ 121 w 2165"/>
                  <a:gd name="T15" fmla="*/ 2157 h 2195"/>
                  <a:gd name="T16" fmla="*/ 121 w 2165"/>
                  <a:gd name="T17" fmla="*/ 758 h 2195"/>
                  <a:gd name="T18" fmla="*/ 467 w 2165"/>
                  <a:gd name="T19" fmla="*/ 51 h 2195"/>
                  <a:gd name="T20" fmla="*/ 467 w 2165"/>
                  <a:gd name="T21" fmla="*/ 462 h 2195"/>
                  <a:gd name="T22" fmla="*/ 121 w 2165"/>
                  <a:gd name="T23" fmla="*/ 462 h 2195"/>
                  <a:gd name="T24" fmla="*/ 121 w 2165"/>
                  <a:gd name="T25" fmla="*/ 51 h 2195"/>
                  <a:gd name="T26" fmla="*/ 467 w 2165"/>
                  <a:gd name="T27" fmla="*/ 51 h 2195"/>
                  <a:gd name="T28" fmla="*/ 629 w 2165"/>
                  <a:gd name="T29" fmla="*/ 906 h 2195"/>
                  <a:gd name="T30" fmla="*/ 629 w 2165"/>
                  <a:gd name="T31" fmla="*/ 730 h 2195"/>
                  <a:gd name="T32" fmla="*/ 1221 w 2165"/>
                  <a:gd name="T33" fmla="*/ 730 h 2195"/>
                  <a:gd name="T34" fmla="*/ 1221 w 2165"/>
                  <a:gd name="T35" fmla="*/ 0 h 2195"/>
                  <a:gd name="T36" fmla="*/ 1563 w 2165"/>
                  <a:gd name="T37" fmla="*/ 0 h 2195"/>
                  <a:gd name="T38" fmla="*/ 1563 w 2165"/>
                  <a:gd name="T39" fmla="*/ 730 h 2195"/>
                  <a:gd name="T40" fmla="*/ 2164 w 2165"/>
                  <a:gd name="T41" fmla="*/ 730 h 2195"/>
                  <a:gd name="T42" fmla="*/ 2164 w 2165"/>
                  <a:gd name="T43" fmla="*/ 906 h 2195"/>
                  <a:gd name="T44" fmla="*/ 1563 w 2165"/>
                  <a:gd name="T45" fmla="*/ 906 h 2195"/>
                  <a:gd name="T46" fmla="*/ 1563 w 2165"/>
                  <a:gd name="T47" fmla="*/ 2194 h 2195"/>
                  <a:gd name="T48" fmla="*/ 1221 w 2165"/>
                  <a:gd name="T49" fmla="*/ 2194 h 2195"/>
                  <a:gd name="T50" fmla="*/ 1221 w 2165"/>
                  <a:gd name="T51" fmla="*/ 906 h 2195"/>
                  <a:gd name="T52" fmla="*/ 629 w 2165"/>
                  <a:gd name="T53" fmla="*/ 906 h 2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65" h="2195">
                    <a:moveTo>
                      <a:pt x="121" y="758"/>
                    </a:moveTo>
                    <a:lnTo>
                      <a:pt x="0" y="758"/>
                    </a:lnTo>
                    <a:lnTo>
                      <a:pt x="0" y="582"/>
                    </a:lnTo>
                    <a:lnTo>
                      <a:pt x="463" y="582"/>
                    </a:lnTo>
                    <a:lnTo>
                      <a:pt x="463" y="1982"/>
                    </a:lnTo>
                    <a:lnTo>
                      <a:pt x="620" y="1982"/>
                    </a:lnTo>
                    <a:lnTo>
                      <a:pt x="620" y="2157"/>
                    </a:lnTo>
                    <a:lnTo>
                      <a:pt x="121" y="2157"/>
                    </a:lnTo>
                    <a:lnTo>
                      <a:pt x="121" y="758"/>
                    </a:lnTo>
                    <a:close/>
                    <a:moveTo>
                      <a:pt x="467" y="51"/>
                    </a:moveTo>
                    <a:lnTo>
                      <a:pt x="467" y="462"/>
                    </a:lnTo>
                    <a:lnTo>
                      <a:pt x="121" y="462"/>
                    </a:lnTo>
                    <a:lnTo>
                      <a:pt x="121" y="51"/>
                    </a:lnTo>
                    <a:lnTo>
                      <a:pt x="467" y="51"/>
                    </a:lnTo>
                    <a:close/>
                    <a:moveTo>
                      <a:pt x="629" y="906"/>
                    </a:moveTo>
                    <a:lnTo>
                      <a:pt x="629" y="730"/>
                    </a:lnTo>
                    <a:lnTo>
                      <a:pt x="1221" y="730"/>
                    </a:lnTo>
                    <a:lnTo>
                      <a:pt x="1221" y="0"/>
                    </a:lnTo>
                    <a:lnTo>
                      <a:pt x="1563" y="0"/>
                    </a:lnTo>
                    <a:lnTo>
                      <a:pt x="1563" y="730"/>
                    </a:lnTo>
                    <a:lnTo>
                      <a:pt x="2164" y="730"/>
                    </a:lnTo>
                    <a:lnTo>
                      <a:pt x="2164" y="906"/>
                    </a:lnTo>
                    <a:lnTo>
                      <a:pt x="1563" y="906"/>
                    </a:lnTo>
                    <a:lnTo>
                      <a:pt x="1563" y="2194"/>
                    </a:lnTo>
                    <a:lnTo>
                      <a:pt x="1221" y="2194"/>
                    </a:lnTo>
                    <a:lnTo>
                      <a:pt x="1221" y="906"/>
                    </a:lnTo>
                    <a:lnTo>
                      <a:pt x="629" y="90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5" name="Freeform 13"/>
              <p:cNvSpPr>
                <a:spLocks noChangeArrowheads="1"/>
              </p:cNvSpPr>
              <p:nvPr/>
            </p:nvSpPr>
            <p:spPr bwMode="auto">
              <a:xfrm>
                <a:off x="2417559" y="696666"/>
                <a:ext cx="357332" cy="364625"/>
              </a:xfrm>
              <a:custGeom>
                <a:avLst/>
                <a:gdLst>
                  <a:gd name="T0" fmla="*/ 583 w 2161"/>
                  <a:gd name="T1" fmla="*/ 379 h 2205"/>
                  <a:gd name="T2" fmla="*/ 458 w 2161"/>
                  <a:gd name="T3" fmla="*/ 287 h 2205"/>
                  <a:gd name="T4" fmla="*/ 0 w 2161"/>
                  <a:gd name="T5" fmla="*/ 379 h 2205"/>
                  <a:gd name="T6" fmla="*/ 662 w 2161"/>
                  <a:gd name="T7" fmla="*/ 0 h 2205"/>
                  <a:gd name="T8" fmla="*/ 1087 w 2161"/>
                  <a:gd name="T9" fmla="*/ 111 h 2205"/>
                  <a:gd name="T10" fmla="*/ 916 w 2161"/>
                  <a:gd name="T11" fmla="*/ 287 h 2205"/>
                  <a:gd name="T12" fmla="*/ 675 w 2161"/>
                  <a:gd name="T13" fmla="*/ 1691 h 2205"/>
                  <a:gd name="T14" fmla="*/ 1545 w 2161"/>
                  <a:gd name="T15" fmla="*/ 1811 h 2205"/>
                  <a:gd name="T16" fmla="*/ 1887 w 2161"/>
                  <a:gd name="T17" fmla="*/ 1691 h 2205"/>
                  <a:gd name="T18" fmla="*/ 2150 w 2161"/>
                  <a:gd name="T19" fmla="*/ 1811 h 2205"/>
                  <a:gd name="T20" fmla="*/ 1887 w 2161"/>
                  <a:gd name="T21" fmla="*/ 1987 h 2205"/>
                  <a:gd name="T22" fmla="*/ 1545 w 2161"/>
                  <a:gd name="T23" fmla="*/ 2204 h 2205"/>
                  <a:gd name="T24" fmla="*/ 652 w 2161"/>
                  <a:gd name="T25" fmla="*/ 1987 h 2205"/>
                  <a:gd name="T26" fmla="*/ 144 w 2161"/>
                  <a:gd name="T27" fmla="*/ 2204 h 2205"/>
                  <a:gd name="T28" fmla="*/ 47 w 2161"/>
                  <a:gd name="T29" fmla="*/ 1987 h 2205"/>
                  <a:gd name="T30" fmla="*/ 333 w 2161"/>
                  <a:gd name="T31" fmla="*/ 1811 h 2205"/>
                  <a:gd name="T32" fmla="*/ 675 w 2161"/>
                  <a:gd name="T33" fmla="*/ 1691 h 2205"/>
                  <a:gd name="T34" fmla="*/ 2100 w 2161"/>
                  <a:gd name="T35" fmla="*/ 448 h 2205"/>
                  <a:gd name="T36" fmla="*/ 102 w 2161"/>
                  <a:gd name="T37" fmla="*/ 1622 h 2205"/>
                  <a:gd name="T38" fmla="*/ 444 w 2161"/>
                  <a:gd name="T39" fmla="*/ 781 h 2205"/>
                  <a:gd name="T40" fmla="*/ 1757 w 2161"/>
                  <a:gd name="T41" fmla="*/ 624 h 2205"/>
                  <a:gd name="T42" fmla="*/ 444 w 2161"/>
                  <a:gd name="T43" fmla="*/ 781 h 2205"/>
                  <a:gd name="T44" fmla="*/ 1757 w 2161"/>
                  <a:gd name="T45" fmla="*/ 1114 h 2205"/>
                  <a:gd name="T46" fmla="*/ 444 w 2161"/>
                  <a:gd name="T47" fmla="*/ 957 h 2205"/>
                  <a:gd name="T48" fmla="*/ 1757 w 2161"/>
                  <a:gd name="T49" fmla="*/ 1289 h 2205"/>
                  <a:gd name="T50" fmla="*/ 444 w 2161"/>
                  <a:gd name="T51" fmla="*/ 1446 h 2205"/>
                  <a:gd name="T52" fmla="*/ 1757 w 2161"/>
                  <a:gd name="T53" fmla="*/ 1289 h 2205"/>
                  <a:gd name="T54" fmla="*/ 1041 w 2161"/>
                  <a:gd name="T55" fmla="*/ 379 h 2205"/>
                  <a:gd name="T56" fmla="*/ 1688 w 2161"/>
                  <a:gd name="T57" fmla="*/ 0 h 2205"/>
                  <a:gd name="T58" fmla="*/ 2160 w 2161"/>
                  <a:gd name="T59" fmla="*/ 111 h 2205"/>
                  <a:gd name="T60" fmla="*/ 1998 w 2161"/>
                  <a:gd name="T61" fmla="*/ 287 h 2205"/>
                  <a:gd name="T62" fmla="*/ 1646 w 2161"/>
                  <a:gd name="T63" fmla="*/ 379 h 2205"/>
                  <a:gd name="T64" fmla="*/ 1508 w 2161"/>
                  <a:gd name="T65" fmla="*/ 287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61" h="2205">
                    <a:moveTo>
                      <a:pt x="990" y="379"/>
                    </a:moveTo>
                    <a:lnTo>
                      <a:pt x="583" y="379"/>
                    </a:lnTo>
                    <a:lnTo>
                      <a:pt x="509" y="287"/>
                    </a:lnTo>
                    <a:lnTo>
                      <a:pt x="458" y="287"/>
                    </a:lnTo>
                    <a:lnTo>
                      <a:pt x="389" y="379"/>
                    </a:lnTo>
                    <a:lnTo>
                      <a:pt x="0" y="379"/>
                    </a:lnTo>
                    <a:lnTo>
                      <a:pt x="273" y="0"/>
                    </a:lnTo>
                    <a:lnTo>
                      <a:pt x="662" y="0"/>
                    </a:lnTo>
                    <a:lnTo>
                      <a:pt x="592" y="111"/>
                    </a:lnTo>
                    <a:lnTo>
                      <a:pt x="1087" y="111"/>
                    </a:lnTo>
                    <a:lnTo>
                      <a:pt x="1087" y="287"/>
                    </a:lnTo>
                    <a:lnTo>
                      <a:pt x="916" y="287"/>
                    </a:lnTo>
                    <a:lnTo>
                      <a:pt x="990" y="379"/>
                    </a:lnTo>
                    <a:close/>
                    <a:moveTo>
                      <a:pt x="675" y="1691"/>
                    </a:moveTo>
                    <a:lnTo>
                      <a:pt x="675" y="1811"/>
                    </a:lnTo>
                    <a:lnTo>
                      <a:pt x="1545" y="1811"/>
                    </a:lnTo>
                    <a:lnTo>
                      <a:pt x="1545" y="1691"/>
                    </a:lnTo>
                    <a:lnTo>
                      <a:pt x="1887" y="1691"/>
                    </a:lnTo>
                    <a:lnTo>
                      <a:pt x="1887" y="1811"/>
                    </a:lnTo>
                    <a:lnTo>
                      <a:pt x="2150" y="1811"/>
                    </a:lnTo>
                    <a:lnTo>
                      <a:pt x="2150" y="1987"/>
                    </a:lnTo>
                    <a:lnTo>
                      <a:pt x="1887" y="1987"/>
                    </a:lnTo>
                    <a:lnTo>
                      <a:pt x="1887" y="2204"/>
                    </a:lnTo>
                    <a:lnTo>
                      <a:pt x="1545" y="2204"/>
                    </a:lnTo>
                    <a:lnTo>
                      <a:pt x="1545" y="1987"/>
                    </a:lnTo>
                    <a:lnTo>
                      <a:pt x="652" y="1987"/>
                    </a:lnTo>
                    <a:lnTo>
                      <a:pt x="527" y="2204"/>
                    </a:lnTo>
                    <a:lnTo>
                      <a:pt x="144" y="2204"/>
                    </a:lnTo>
                    <a:lnTo>
                      <a:pt x="282" y="1987"/>
                    </a:lnTo>
                    <a:lnTo>
                      <a:pt x="47" y="1987"/>
                    </a:lnTo>
                    <a:lnTo>
                      <a:pt x="47" y="1811"/>
                    </a:lnTo>
                    <a:lnTo>
                      <a:pt x="333" y="1811"/>
                    </a:lnTo>
                    <a:lnTo>
                      <a:pt x="333" y="1691"/>
                    </a:lnTo>
                    <a:lnTo>
                      <a:pt x="675" y="1691"/>
                    </a:lnTo>
                    <a:close/>
                    <a:moveTo>
                      <a:pt x="102" y="448"/>
                    </a:moveTo>
                    <a:lnTo>
                      <a:pt x="2100" y="448"/>
                    </a:lnTo>
                    <a:lnTo>
                      <a:pt x="2100" y="1622"/>
                    </a:lnTo>
                    <a:lnTo>
                      <a:pt x="102" y="1622"/>
                    </a:lnTo>
                    <a:lnTo>
                      <a:pt x="102" y="448"/>
                    </a:lnTo>
                    <a:close/>
                    <a:moveTo>
                      <a:pt x="444" y="781"/>
                    </a:moveTo>
                    <a:lnTo>
                      <a:pt x="1757" y="781"/>
                    </a:lnTo>
                    <a:lnTo>
                      <a:pt x="1757" y="624"/>
                    </a:lnTo>
                    <a:lnTo>
                      <a:pt x="444" y="624"/>
                    </a:lnTo>
                    <a:lnTo>
                      <a:pt x="444" y="781"/>
                    </a:lnTo>
                    <a:close/>
                    <a:moveTo>
                      <a:pt x="444" y="1114"/>
                    </a:moveTo>
                    <a:lnTo>
                      <a:pt x="1757" y="1114"/>
                    </a:lnTo>
                    <a:lnTo>
                      <a:pt x="1757" y="957"/>
                    </a:lnTo>
                    <a:lnTo>
                      <a:pt x="444" y="957"/>
                    </a:lnTo>
                    <a:lnTo>
                      <a:pt x="444" y="1114"/>
                    </a:lnTo>
                    <a:close/>
                    <a:moveTo>
                      <a:pt x="1757" y="1289"/>
                    </a:moveTo>
                    <a:lnTo>
                      <a:pt x="444" y="1289"/>
                    </a:lnTo>
                    <a:lnTo>
                      <a:pt x="444" y="1446"/>
                    </a:lnTo>
                    <a:lnTo>
                      <a:pt x="1757" y="1446"/>
                    </a:lnTo>
                    <a:lnTo>
                      <a:pt x="1757" y="1289"/>
                    </a:lnTo>
                    <a:close/>
                    <a:moveTo>
                      <a:pt x="1434" y="379"/>
                    </a:moveTo>
                    <a:lnTo>
                      <a:pt x="1041" y="379"/>
                    </a:lnTo>
                    <a:lnTo>
                      <a:pt x="1313" y="0"/>
                    </a:lnTo>
                    <a:lnTo>
                      <a:pt x="1688" y="0"/>
                    </a:lnTo>
                    <a:lnTo>
                      <a:pt x="1609" y="111"/>
                    </a:lnTo>
                    <a:lnTo>
                      <a:pt x="2160" y="111"/>
                    </a:lnTo>
                    <a:lnTo>
                      <a:pt x="2160" y="287"/>
                    </a:lnTo>
                    <a:lnTo>
                      <a:pt x="1998" y="287"/>
                    </a:lnTo>
                    <a:lnTo>
                      <a:pt x="2072" y="379"/>
                    </a:lnTo>
                    <a:lnTo>
                      <a:pt x="1646" y="379"/>
                    </a:lnTo>
                    <a:lnTo>
                      <a:pt x="1572" y="287"/>
                    </a:lnTo>
                    <a:lnTo>
                      <a:pt x="1508" y="287"/>
                    </a:lnTo>
                    <a:lnTo>
                      <a:pt x="1434" y="3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" name="Freeform 14"/>
              <p:cNvSpPr>
                <a:spLocks noChangeArrowheads="1"/>
              </p:cNvSpPr>
              <p:nvPr/>
            </p:nvSpPr>
            <p:spPr bwMode="auto">
              <a:xfrm>
                <a:off x="2810625" y="696666"/>
                <a:ext cx="363895" cy="364625"/>
              </a:xfrm>
              <a:custGeom>
                <a:avLst/>
                <a:gdLst>
                  <a:gd name="T0" fmla="*/ 0 w 2202"/>
                  <a:gd name="T1" fmla="*/ 2019 h 2205"/>
                  <a:gd name="T2" fmla="*/ 74 w 2202"/>
                  <a:gd name="T3" fmla="*/ 661 h 2205"/>
                  <a:gd name="T4" fmla="*/ 310 w 2202"/>
                  <a:gd name="T5" fmla="*/ 661 h 2205"/>
                  <a:gd name="T6" fmla="*/ 231 w 2202"/>
                  <a:gd name="T7" fmla="*/ 2019 h 2205"/>
                  <a:gd name="T8" fmla="*/ 0 w 2202"/>
                  <a:gd name="T9" fmla="*/ 2019 h 2205"/>
                  <a:gd name="T10" fmla="*/ 939 w 2202"/>
                  <a:gd name="T11" fmla="*/ 439 h 2205"/>
                  <a:gd name="T12" fmla="*/ 684 w 2202"/>
                  <a:gd name="T13" fmla="*/ 439 h 2205"/>
                  <a:gd name="T14" fmla="*/ 684 w 2202"/>
                  <a:gd name="T15" fmla="*/ 2204 h 2205"/>
                  <a:gd name="T16" fmla="*/ 361 w 2202"/>
                  <a:gd name="T17" fmla="*/ 2204 h 2205"/>
                  <a:gd name="T18" fmla="*/ 361 w 2202"/>
                  <a:gd name="T19" fmla="*/ 439 h 2205"/>
                  <a:gd name="T20" fmla="*/ 28 w 2202"/>
                  <a:gd name="T21" fmla="*/ 439 h 2205"/>
                  <a:gd name="T22" fmla="*/ 28 w 2202"/>
                  <a:gd name="T23" fmla="*/ 264 h 2205"/>
                  <a:gd name="T24" fmla="*/ 361 w 2202"/>
                  <a:gd name="T25" fmla="*/ 264 h 2205"/>
                  <a:gd name="T26" fmla="*/ 361 w 2202"/>
                  <a:gd name="T27" fmla="*/ 0 h 2205"/>
                  <a:gd name="T28" fmla="*/ 684 w 2202"/>
                  <a:gd name="T29" fmla="*/ 0 h 2205"/>
                  <a:gd name="T30" fmla="*/ 684 w 2202"/>
                  <a:gd name="T31" fmla="*/ 264 h 2205"/>
                  <a:gd name="T32" fmla="*/ 939 w 2202"/>
                  <a:gd name="T33" fmla="*/ 264 h 2205"/>
                  <a:gd name="T34" fmla="*/ 939 w 2202"/>
                  <a:gd name="T35" fmla="*/ 439 h 2205"/>
                  <a:gd name="T36" fmla="*/ 939 w 2202"/>
                  <a:gd name="T37" fmla="*/ 661 h 2205"/>
                  <a:gd name="T38" fmla="*/ 939 w 2202"/>
                  <a:gd name="T39" fmla="*/ 1686 h 2205"/>
                  <a:gd name="T40" fmla="*/ 735 w 2202"/>
                  <a:gd name="T41" fmla="*/ 1686 h 2205"/>
                  <a:gd name="T42" fmla="*/ 735 w 2202"/>
                  <a:gd name="T43" fmla="*/ 661 h 2205"/>
                  <a:gd name="T44" fmla="*/ 939 w 2202"/>
                  <a:gd name="T45" fmla="*/ 661 h 2205"/>
                  <a:gd name="T46" fmla="*/ 1022 w 2202"/>
                  <a:gd name="T47" fmla="*/ 1594 h 2205"/>
                  <a:gd name="T48" fmla="*/ 1022 w 2202"/>
                  <a:gd name="T49" fmla="*/ 42 h 2205"/>
                  <a:gd name="T50" fmla="*/ 1988 w 2202"/>
                  <a:gd name="T51" fmla="*/ 42 h 2205"/>
                  <a:gd name="T52" fmla="*/ 1988 w 2202"/>
                  <a:gd name="T53" fmla="*/ 2033 h 2205"/>
                  <a:gd name="T54" fmla="*/ 2201 w 2202"/>
                  <a:gd name="T55" fmla="*/ 2033 h 2205"/>
                  <a:gd name="T56" fmla="*/ 2201 w 2202"/>
                  <a:gd name="T57" fmla="*/ 2204 h 2205"/>
                  <a:gd name="T58" fmla="*/ 1665 w 2202"/>
                  <a:gd name="T59" fmla="*/ 2204 h 2205"/>
                  <a:gd name="T60" fmla="*/ 1665 w 2202"/>
                  <a:gd name="T61" fmla="*/ 217 h 2205"/>
                  <a:gd name="T62" fmla="*/ 1355 w 2202"/>
                  <a:gd name="T63" fmla="*/ 217 h 2205"/>
                  <a:gd name="T64" fmla="*/ 1355 w 2202"/>
                  <a:gd name="T65" fmla="*/ 1668 h 2205"/>
                  <a:gd name="T66" fmla="*/ 1198 w 2202"/>
                  <a:gd name="T67" fmla="*/ 2204 h 2205"/>
                  <a:gd name="T68" fmla="*/ 851 w 2202"/>
                  <a:gd name="T69" fmla="*/ 2204 h 2205"/>
                  <a:gd name="T70" fmla="*/ 1022 w 2202"/>
                  <a:gd name="T71" fmla="*/ 1594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202" h="2205">
                    <a:moveTo>
                      <a:pt x="0" y="2019"/>
                    </a:moveTo>
                    <a:lnTo>
                      <a:pt x="74" y="661"/>
                    </a:lnTo>
                    <a:lnTo>
                      <a:pt x="310" y="661"/>
                    </a:lnTo>
                    <a:lnTo>
                      <a:pt x="231" y="2019"/>
                    </a:lnTo>
                    <a:lnTo>
                      <a:pt x="0" y="2019"/>
                    </a:lnTo>
                    <a:close/>
                    <a:moveTo>
                      <a:pt x="939" y="439"/>
                    </a:moveTo>
                    <a:lnTo>
                      <a:pt x="684" y="439"/>
                    </a:lnTo>
                    <a:lnTo>
                      <a:pt x="684" y="2204"/>
                    </a:lnTo>
                    <a:lnTo>
                      <a:pt x="361" y="2204"/>
                    </a:lnTo>
                    <a:lnTo>
                      <a:pt x="361" y="439"/>
                    </a:lnTo>
                    <a:lnTo>
                      <a:pt x="28" y="439"/>
                    </a:lnTo>
                    <a:lnTo>
                      <a:pt x="28" y="264"/>
                    </a:lnTo>
                    <a:lnTo>
                      <a:pt x="361" y="264"/>
                    </a:lnTo>
                    <a:lnTo>
                      <a:pt x="361" y="0"/>
                    </a:lnTo>
                    <a:lnTo>
                      <a:pt x="684" y="0"/>
                    </a:lnTo>
                    <a:lnTo>
                      <a:pt x="684" y="264"/>
                    </a:lnTo>
                    <a:lnTo>
                      <a:pt x="939" y="264"/>
                    </a:lnTo>
                    <a:lnTo>
                      <a:pt x="939" y="439"/>
                    </a:lnTo>
                    <a:close/>
                    <a:moveTo>
                      <a:pt x="939" y="661"/>
                    </a:moveTo>
                    <a:lnTo>
                      <a:pt x="939" y="1686"/>
                    </a:lnTo>
                    <a:lnTo>
                      <a:pt x="735" y="1686"/>
                    </a:lnTo>
                    <a:lnTo>
                      <a:pt x="735" y="661"/>
                    </a:lnTo>
                    <a:lnTo>
                      <a:pt x="939" y="661"/>
                    </a:lnTo>
                    <a:close/>
                    <a:moveTo>
                      <a:pt x="1022" y="1594"/>
                    </a:moveTo>
                    <a:lnTo>
                      <a:pt x="1022" y="42"/>
                    </a:lnTo>
                    <a:lnTo>
                      <a:pt x="1988" y="42"/>
                    </a:lnTo>
                    <a:lnTo>
                      <a:pt x="1988" y="2033"/>
                    </a:lnTo>
                    <a:lnTo>
                      <a:pt x="2201" y="2033"/>
                    </a:lnTo>
                    <a:lnTo>
                      <a:pt x="2201" y="2204"/>
                    </a:lnTo>
                    <a:lnTo>
                      <a:pt x="1665" y="2204"/>
                    </a:lnTo>
                    <a:lnTo>
                      <a:pt x="1665" y="217"/>
                    </a:lnTo>
                    <a:lnTo>
                      <a:pt x="1355" y="217"/>
                    </a:lnTo>
                    <a:lnTo>
                      <a:pt x="1355" y="1668"/>
                    </a:lnTo>
                    <a:lnTo>
                      <a:pt x="1198" y="2204"/>
                    </a:lnTo>
                    <a:lnTo>
                      <a:pt x="851" y="2204"/>
                    </a:lnTo>
                    <a:lnTo>
                      <a:pt x="1022" y="159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7" name="Freeform 15"/>
              <p:cNvSpPr>
                <a:spLocks noChangeArrowheads="1"/>
              </p:cNvSpPr>
              <p:nvPr/>
            </p:nvSpPr>
            <p:spPr bwMode="auto">
              <a:xfrm>
                <a:off x="3212441" y="703958"/>
                <a:ext cx="339830" cy="358061"/>
              </a:xfrm>
              <a:custGeom>
                <a:avLst/>
                <a:gdLst>
                  <a:gd name="T0" fmla="*/ 1747 w 2053"/>
                  <a:gd name="T1" fmla="*/ 1982 h 2163"/>
                  <a:gd name="T2" fmla="*/ 1747 w 2053"/>
                  <a:gd name="T3" fmla="*/ 175 h 2163"/>
                  <a:gd name="T4" fmla="*/ 305 w 2053"/>
                  <a:gd name="T5" fmla="*/ 175 h 2163"/>
                  <a:gd name="T6" fmla="*/ 305 w 2053"/>
                  <a:gd name="T7" fmla="*/ 2162 h 2163"/>
                  <a:gd name="T8" fmla="*/ 0 w 2053"/>
                  <a:gd name="T9" fmla="*/ 2162 h 2163"/>
                  <a:gd name="T10" fmla="*/ 0 w 2053"/>
                  <a:gd name="T11" fmla="*/ 0 h 2163"/>
                  <a:gd name="T12" fmla="*/ 2052 w 2053"/>
                  <a:gd name="T13" fmla="*/ 0 h 2163"/>
                  <a:gd name="T14" fmla="*/ 2052 w 2053"/>
                  <a:gd name="T15" fmla="*/ 2162 h 2163"/>
                  <a:gd name="T16" fmla="*/ 1590 w 2053"/>
                  <a:gd name="T17" fmla="*/ 2162 h 2163"/>
                  <a:gd name="T18" fmla="*/ 1590 w 2053"/>
                  <a:gd name="T19" fmla="*/ 1982 h 2163"/>
                  <a:gd name="T20" fmla="*/ 1747 w 2053"/>
                  <a:gd name="T21" fmla="*/ 1982 h 2163"/>
                  <a:gd name="T22" fmla="*/ 791 w 2053"/>
                  <a:gd name="T23" fmla="*/ 1127 h 2163"/>
                  <a:gd name="T24" fmla="*/ 1017 w 2053"/>
                  <a:gd name="T25" fmla="*/ 1843 h 2163"/>
                  <a:gd name="T26" fmla="*/ 786 w 2053"/>
                  <a:gd name="T27" fmla="*/ 1843 h 2163"/>
                  <a:gd name="T28" fmla="*/ 680 w 2053"/>
                  <a:gd name="T29" fmla="*/ 1501 h 2163"/>
                  <a:gd name="T30" fmla="*/ 573 w 2053"/>
                  <a:gd name="T31" fmla="*/ 1843 h 2163"/>
                  <a:gd name="T32" fmla="*/ 347 w 2053"/>
                  <a:gd name="T33" fmla="*/ 1843 h 2163"/>
                  <a:gd name="T34" fmla="*/ 564 w 2053"/>
                  <a:gd name="T35" fmla="*/ 1136 h 2163"/>
                  <a:gd name="T36" fmla="*/ 338 w 2053"/>
                  <a:gd name="T37" fmla="*/ 430 h 2163"/>
                  <a:gd name="T38" fmla="*/ 569 w 2053"/>
                  <a:gd name="T39" fmla="*/ 430 h 2163"/>
                  <a:gd name="T40" fmla="*/ 675 w 2053"/>
                  <a:gd name="T41" fmla="*/ 767 h 2163"/>
                  <a:gd name="T42" fmla="*/ 777 w 2053"/>
                  <a:gd name="T43" fmla="*/ 430 h 2163"/>
                  <a:gd name="T44" fmla="*/ 1003 w 2053"/>
                  <a:gd name="T45" fmla="*/ 430 h 2163"/>
                  <a:gd name="T46" fmla="*/ 791 w 2053"/>
                  <a:gd name="T47" fmla="*/ 1127 h 2163"/>
                  <a:gd name="T48" fmla="*/ 1503 w 2053"/>
                  <a:gd name="T49" fmla="*/ 1127 h 2163"/>
                  <a:gd name="T50" fmla="*/ 1728 w 2053"/>
                  <a:gd name="T51" fmla="*/ 1843 h 2163"/>
                  <a:gd name="T52" fmla="*/ 1498 w 2053"/>
                  <a:gd name="T53" fmla="*/ 1843 h 2163"/>
                  <a:gd name="T54" fmla="*/ 1392 w 2053"/>
                  <a:gd name="T55" fmla="*/ 1501 h 2163"/>
                  <a:gd name="T56" fmla="*/ 1286 w 2053"/>
                  <a:gd name="T57" fmla="*/ 1843 h 2163"/>
                  <a:gd name="T58" fmla="*/ 1059 w 2053"/>
                  <a:gd name="T59" fmla="*/ 1843 h 2163"/>
                  <a:gd name="T60" fmla="*/ 1276 w 2053"/>
                  <a:gd name="T61" fmla="*/ 1136 h 2163"/>
                  <a:gd name="T62" fmla="*/ 1050 w 2053"/>
                  <a:gd name="T63" fmla="*/ 430 h 2163"/>
                  <a:gd name="T64" fmla="*/ 1281 w 2053"/>
                  <a:gd name="T65" fmla="*/ 430 h 2163"/>
                  <a:gd name="T66" fmla="*/ 1387 w 2053"/>
                  <a:gd name="T67" fmla="*/ 767 h 2163"/>
                  <a:gd name="T68" fmla="*/ 1489 w 2053"/>
                  <a:gd name="T69" fmla="*/ 430 h 2163"/>
                  <a:gd name="T70" fmla="*/ 1715 w 2053"/>
                  <a:gd name="T71" fmla="*/ 430 h 2163"/>
                  <a:gd name="T72" fmla="*/ 1503 w 2053"/>
                  <a:gd name="T73" fmla="*/ 1127 h 2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53" h="2163">
                    <a:moveTo>
                      <a:pt x="1747" y="1982"/>
                    </a:moveTo>
                    <a:lnTo>
                      <a:pt x="1747" y="175"/>
                    </a:lnTo>
                    <a:lnTo>
                      <a:pt x="305" y="175"/>
                    </a:lnTo>
                    <a:lnTo>
                      <a:pt x="305" y="2162"/>
                    </a:lnTo>
                    <a:lnTo>
                      <a:pt x="0" y="2162"/>
                    </a:lnTo>
                    <a:lnTo>
                      <a:pt x="0" y="0"/>
                    </a:lnTo>
                    <a:lnTo>
                      <a:pt x="2052" y="0"/>
                    </a:lnTo>
                    <a:lnTo>
                      <a:pt x="2052" y="2162"/>
                    </a:lnTo>
                    <a:lnTo>
                      <a:pt x="1590" y="2162"/>
                    </a:lnTo>
                    <a:lnTo>
                      <a:pt x="1590" y="1982"/>
                    </a:lnTo>
                    <a:lnTo>
                      <a:pt x="1747" y="1982"/>
                    </a:lnTo>
                    <a:close/>
                    <a:moveTo>
                      <a:pt x="791" y="1127"/>
                    </a:moveTo>
                    <a:lnTo>
                      <a:pt x="1017" y="1843"/>
                    </a:lnTo>
                    <a:lnTo>
                      <a:pt x="786" y="1843"/>
                    </a:lnTo>
                    <a:lnTo>
                      <a:pt x="680" y="1501"/>
                    </a:lnTo>
                    <a:lnTo>
                      <a:pt x="573" y="1843"/>
                    </a:lnTo>
                    <a:lnTo>
                      <a:pt x="347" y="1843"/>
                    </a:lnTo>
                    <a:lnTo>
                      <a:pt x="564" y="1136"/>
                    </a:lnTo>
                    <a:lnTo>
                      <a:pt x="338" y="430"/>
                    </a:lnTo>
                    <a:lnTo>
                      <a:pt x="569" y="430"/>
                    </a:lnTo>
                    <a:lnTo>
                      <a:pt x="675" y="767"/>
                    </a:lnTo>
                    <a:lnTo>
                      <a:pt x="777" y="430"/>
                    </a:lnTo>
                    <a:lnTo>
                      <a:pt x="1003" y="430"/>
                    </a:lnTo>
                    <a:lnTo>
                      <a:pt x="791" y="1127"/>
                    </a:lnTo>
                    <a:close/>
                    <a:moveTo>
                      <a:pt x="1503" y="1127"/>
                    </a:moveTo>
                    <a:lnTo>
                      <a:pt x="1728" y="1843"/>
                    </a:lnTo>
                    <a:lnTo>
                      <a:pt x="1498" y="1843"/>
                    </a:lnTo>
                    <a:lnTo>
                      <a:pt x="1392" y="1501"/>
                    </a:lnTo>
                    <a:lnTo>
                      <a:pt x="1286" y="1843"/>
                    </a:lnTo>
                    <a:lnTo>
                      <a:pt x="1059" y="1843"/>
                    </a:lnTo>
                    <a:lnTo>
                      <a:pt x="1276" y="1136"/>
                    </a:lnTo>
                    <a:lnTo>
                      <a:pt x="1050" y="430"/>
                    </a:lnTo>
                    <a:lnTo>
                      <a:pt x="1281" y="430"/>
                    </a:lnTo>
                    <a:lnTo>
                      <a:pt x="1387" y="767"/>
                    </a:lnTo>
                    <a:lnTo>
                      <a:pt x="1489" y="430"/>
                    </a:lnTo>
                    <a:lnTo>
                      <a:pt x="1715" y="430"/>
                    </a:lnTo>
                    <a:lnTo>
                      <a:pt x="1503" y="1127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8" name="Freeform 16"/>
              <p:cNvSpPr>
                <a:spLocks noChangeArrowheads="1"/>
              </p:cNvSpPr>
              <p:nvPr/>
            </p:nvSpPr>
            <p:spPr bwMode="auto">
              <a:xfrm>
                <a:off x="3581441" y="696666"/>
                <a:ext cx="375564" cy="362437"/>
              </a:xfrm>
              <a:custGeom>
                <a:avLst/>
                <a:gdLst>
                  <a:gd name="T0" fmla="*/ 315 w 2272"/>
                  <a:gd name="T1" fmla="*/ 957 h 2191"/>
                  <a:gd name="T2" fmla="*/ 0 w 2272"/>
                  <a:gd name="T3" fmla="*/ 957 h 2191"/>
                  <a:gd name="T4" fmla="*/ 361 w 2272"/>
                  <a:gd name="T5" fmla="*/ 5 h 2191"/>
                  <a:gd name="T6" fmla="*/ 675 w 2272"/>
                  <a:gd name="T7" fmla="*/ 5 h 2191"/>
                  <a:gd name="T8" fmla="*/ 380 w 2272"/>
                  <a:gd name="T9" fmla="*/ 767 h 2191"/>
                  <a:gd name="T10" fmla="*/ 453 w 2272"/>
                  <a:gd name="T11" fmla="*/ 767 h 2191"/>
                  <a:gd name="T12" fmla="*/ 509 w 2272"/>
                  <a:gd name="T13" fmla="*/ 647 h 2191"/>
                  <a:gd name="T14" fmla="*/ 823 w 2272"/>
                  <a:gd name="T15" fmla="*/ 647 h 2191"/>
                  <a:gd name="T16" fmla="*/ 463 w 2272"/>
                  <a:gd name="T17" fmla="*/ 1492 h 2191"/>
                  <a:gd name="T18" fmla="*/ 754 w 2272"/>
                  <a:gd name="T19" fmla="*/ 1492 h 2191"/>
                  <a:gd name="T20" fmla="*/ 754 w 2272"/>
                  <a:gd name="T21" fmla="*/ 1677 h 2191"/>
                  <a:gd name="T22" fmla="*/ 366 w 2272"/>
                  <a:gd name="T23" fmla="*/ 1677 h 2191"/>
                  <a:gd name="T24" fmla="*/ 65 w 2272"/>
                  <a:gd name="T25" fmla="*/ 1677 h 2191"/>
                  <a:gd name="T26" fmla="*/ 375 w 2272"/>
                  <a:gd name="T27" fmla="*/ 957 h 2191"/>
                  <a:gd name="T28" fmla="*/ 315 w 2272"/>
                  <a:gd name="T29" fmla="*/ 957 h 2191"/>
                  <a:gd name="T30" fmla="*/ 763 w 2272"/>
                  <a:gd name="T31" fmla="*/ 1954 h 2191"/>
                  <a:gd name="T32" fmla="*/ 763 w 2272"/>
                  <a:gd name="T33" fmla="*/ 2130 h 2191"/>
                  <a:gd name="T34" fmla="*/ 84 w 2272"/>
                  <a:gd name="T35" fmla="*/ 2130 h 2191"/>
                  <a:gd name="T36" fmla="*/ 84 w 2272"/>
                  <a:gd name="T37" fmla="*/ 1954 h 2191"/>
                  <a:gd name="T38" fmla="*/ 763 w 2272"/>
                  <a:gd name="T39" fmla="*/ 1954 h 2191"/>
                  <a:gd name="T40" fmla="*/ 1831 w 2272"/>
                  <a:gd name="T41" fmla="*/ 1205 h 2191"/>
                  <a:gd name="T42" fmla="*/ 1614 w 2272"/>
                  <a:gd name="T43" fmla="*/ 994 h 2191"/>
                  <a:gd name="T44" fmla="*/ 1355 w 2272"/>
                  <a:gd name="T45" fmla="*/ 1205 h 2191"/>
                  <a:gd name="T46" fmla="*/ 884 w 2272"/>
                  <a:gd name="T47" fmla="*/ 1205 h 2191"/>
                  <a:gd name="T48" fmla="*/ 1392 w 2272"/>
                  <a:gd name="T49" fmla="*/ 781 h 2191"/>
                  <a:gd name="T50" fmla="*/ 1212 w 2272"/>
                  <a:gd name="T51" fmla="*/ 587 h 2191"/>
                  <a:gd name="T52" fmla="*/ 1179 w 2272"/>
                  <a:gd name="T53" fmla="*/ 684 h 2191"/>
                  <a:gd name="T54" fmla="*/ 842 w 2272"/>
                  <a:gd name="T55" fmla="*/ 684 h 2191"/>
                  <a:gd name="T56" fmla="*/ 1082 w 2272"/>
                  <a:gd name="T57" fmla="*/ 0 h 2191"/>
                  <a:gd name="T58" fmla="*/ 1420 w 2272"/>
                  <a:gd name="T59" fmla="*/ 0 h 2191"/>
                  <a:gd name="T60" fmla="*/ 1397 w 2272"/>
                  <a:gd name="T61" fmla="*/ 79 h 2191"/>
                  <a:gd name="T62" fmla="*/ 2174 w 2272"/>
                  <a:gd name="T63" fmla="*/ 79 h 2191"/>
                  <a:gd name="T64" fmla="*/ 2174 w 2272"/>
                  <a:gd name="T65" fmla="*/ 527 h 2191"/>
                  <a:gd name="T66" fmla="*/ 1864 w 2272"/>
                  <a:gd name="T67" fmla="*/ 795 h 2191"/>
                  <a:gd name="T68" fmla="*/ 2271 w 2272"/>
                  <a:gd name="T69" fmla="*/ 1205 h 2191"/>
                  <a:gd name="T70" fmla="*/ 1831 w 2272"/>
                  <a:gd name="T71" fmla="*/ 1205 h 2191"/>
                  <a:gd name="T72" fmla="*/ 934 w 2272"/>
                  <a:gd name="T73" fmla="*/ 2190 h 2191"/>
                  <a:gd name="T74" fmla="*/ 934 w 2272"/>
                  <a:gd name="T75" fmla="*/ 1303 h 2191"/>
                  <a:gd name="T76" fmla="*/ 2206 w 2272"/>
                  <a:gd name="T77" fmla="*/ 1303 h 2191"/>
                  <a:gd name="T78" fmla="*/ 2206 w 2272"/>
                  <a:gd name="T79" fmla="*/ 2190 h 2191"/>
                  <a:gd name="T80" fmla="*/ 934 w 2272"/>
                  <a:gd name="T81" fmla="*/ 2190 h 2191"/>
                  <a:gd name="T82" fmla="*/ 1522 w 2272"/>
                  <a:gd name="T83" fmla="*/ 467 h 2191"/>
                  <a:gd name="T84" fmla="*/ 1646 w 2272"/>
                  <a:gd name="T85" fmla="*/ 592 h 2191"/>
                  <a:gd name="T86" fmla="*/ 1892 w 2272"/>
                  <a:gd name="T87" fmla="*/ 379 h 2191"/>
                  <a:gd name="T88" fmla="*/ 1892 w 2272"/>
                  <a:gd name="T89" fmla="*/ 254 h 2191"/>
                  <a:gd name="T90" fmla="*/ 1332 w 2272"/>
                  <a:gd name="T91" fmla="*/ 254 h 2191"/>
                  <a:gd name="T92" fmla="*/ 1253 w 2272"/>
                  <a:gd name="T93" fmla="*/ 467 h 2191"/>
                  <a:gd name="T94" fmla="*/ 1522 w 2272"/>
                  <a:gd name="T95" fmla="*/ 467 h 2191"/>
                  <a:gd name="T96" fmla="*/ 1277 w 2272"/>
                  <a:gd name="T97" fmla="*/ 1478 h 2191"/>
                  <a:gd name="T98" fmla="*/ 1277 w 2272"/>
                  <a:gd name="T99" fmla="*/ 2014 h 2191"/>
                  <a:gd name="T100" fmla="*/ 1864 w 2272"/>
                  <a:gd name="T101" fmla="*/ 2014 h 2191"/>
                  <a:gd name="T102" fmla="*/ 1864 w 2272"/>
                  <a:gd name="T103" fmla="*/ 1478 h 2191"/>
                  <a:gd name="T104" fmla="*/ 1277 w 2272"/>
                  <a:gd name="T105" fmla="*/ 1478 h 2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272" h="2191">
                    <a:moveTo>
                      <a:pt x="315" y="957"/>
                    </a:moveTo>
                    <a:lnTo>
                      <a:pt x="0" y="957"/>
                    </a:lnTo>
                    <a:lnTo>
                      <a:pt x="361" y="5"/>
                    </a:lnTo>
                    <a:lnTo>
                      <a:pt x="675" y="5"/>
                    </a:lnTo>
                    <a:lnTo>
                      <a:pt x="380" y="767"/>
                    </a:lnTo>
                    <a:lnTo>
                      <a:pt x="453" y="767"/>
                    </a:lnTo>
                    <a:lnTo>
                      <a:pt x="509" y="647"/>
                    </a:lnTo>
                    <a:lnTo>
                      <a:pt x="823" y="647"/>
                    </a:lnTo>
                    <a:lnTo>
                      <a:pt x="463" y="1492"/>
                    </a:lnTo>
                    <a:lnTo>
                      <a:pt x="754" y="1492"/>
                    </a:lnTo>
                    <a:lnTo>
                      <a:pt x="754" y="1677"/>
                    </a:lnTo>
                    <a:lnTo>
                      <a:pt x="366" y="1677"/>
                    </a:lnTo>
                    <a:lnTo>
                      <a:pt x="65" y="1677"/>
                    </a:lnTo>
                    <a:lnTo>
                      <a:pt x="375" y="957"/>
                    </a:lnTo>
                    <a:lnTo>
                      <a:pt x="315" y="957"/>
                    </a:lnTo>
                    <a:close/>
                    <a:moveTo>
                      <a:pt x="763" y="1954"/>
                    </a:moveTo>
                    <a:lnTo>
                      <a:pt x="763" y="2130"/>
                    </a:lnTo>
                    <a:lnTo>
                      <a:pt x="84" y="2130"/>
                    </a:lnTo>
                    <a:lnTo>
                      <a:pt x="84" y="1954"/>
                    </a:lnTo>
                    <a:lnTo>
                      <a:pt x="763" y="1954"/>
                    </a:lnTo>
                    <a:close/>
                    <a:moveTo>
                      <a:pt x="1831" y="1205"/>
                    </a:moveTo>
                    <a:lnTo>
                      <a:pt x="1614" y="994"/>
                    </a:lnTo>
                    <a:lnTo>
                      <a:pt x="1355" y="1205"/>
                    </a:lnTo>
                    <a:lnTo>
                      <a:pt x="884" y="1205"/>
                    </a:lnTo>
                    <a:lnTo>
                      <a:pt x="1392" y="781"/>
                    </a:lnTo>
                    <a:lnTo>
                      <a:pt x="1212" y="587"/>
                    </a:lnTo>
                    <a:lnTo>
                      <a:pt x="1179" y="684"/>
                    </a:lnTo>
                    <a:lnTo>
                      <a:pt x="842" y="684"/>
                    </a:lnTo>
                    <a:lnTo>
                      <a:pt x="1082" y="0"/>
                    </a:lnTo>
                    <a:lnTo>
                      <a:pt x="1420" y="0"/>
                    </a:lnTo>
                    <a:lnTo>
                      <a:pt x="1397" y="79"/>
                    </a:lnTo>
                    <a:lnTo>
                      <a:pt x="2174" y="79"/>
                    </a:lnTo>
                    <a:lnTo>
                      <a:pt x="2174" y="527"/>
                    </a:lnTo>
                    <a:lnTo>
                      <a:pt x="1864" y="795"/>
                    </a:lnTo>
                    <a:lnTo>
                      <a:pt x="2271" y="1205"/>
                    </a:lnTo>
                    <a:lnTo>
                      <a:pt x="1831" y="1205"/>
                    </a:lnTo>
                    <a:close/>
                    <a:moveTo>
                      <a:pt x="934" y="2190"/>
                    </a:moveTo>
                    <a:lnTo>
                      <a:pt x="934" y="1303"/>
                    </a:lnTo>
                    <a:lnTo>
                      <a:pt x="2206" y="1303"/>
                    </a:lnTo>
                    <a:lnTo>
                      <a:pt x="2206" y="2190"/>
                    </a:lnTo>
                    <a:lnTo>
                      <a:pt x="934" y="2190"/>
                    </a:lnTo>
                    <a:close/>
                    <a:moveTo>
                      <a:pt x="1522" y="467"/>
                    </a:moveTo>
                    <a:lnTo>
                      <a:pt x="1646" y="592"/>
                    </a:lnTo>
                    <a:lnTo>
                      <a:pt x="1892" y="379"/>
                    </a:lnTo>
                    <a:lnTo>
                      <a:pt x="1892" y="254"/>
                    </a:lnTo>
                    <a:lnTo>
                      <a:pt x="1332" y="254"/>
                    </a:lnTo>
                    <a:lnTo>
                      <a:pt x="1253" y="467"/>
                    </a:lnTo>
                    <a:lnTo>
                      <a:pt x="1522" y="467"/>
                    </a:lnTo>
                    <a:close/>
                    <a:moveTo>
                      <a:pt x="1277" y="1478"/>
                    </a:moveTo>
                    <a:lnTo>
                      <a:pt x="1277" y="2014"/>
                    </a:lnTo>
                    <a:lnTo>
                      <a:pt x="1864" y="2014"/>
                    </a:lnTo>
                    <a:lnTo>
                      <a:pt x="1864" y="1478"/>
                    </a:lnTo>
                    <a:lnTo>
                      <a:pt x="1277" y="1478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9" name="Freeform 17"/>
              <p:cNvSpPr>
                <a:spLocks noChangeArrowheads="1"/>
              </p:cNvSpPr>
              <p:nvPr/>
            </p:nvSpPr>
            <p:spPr bwMode="auto">
              <a:xfrm>
                <a:off x="3982528" y="697395"/>
                <a:ext cx="362437" cy="363166"/>
              </a:xfrm>
              <a:custGeom>
                <a:avLst/>
                <a:gdLst>
                  <a:gd name="T0" fmla="*/ 1244 w 2193"/>
                  <a:gd name="T1" fmla="*/ 1012 h 2195"/>
                  <a:gd name="T2" fmla="*/ 934 w 2193"/>
                  <a:gd name="T3" fmla="*/ 1589 h 2195"/>
                  <a:gd name="T4" fmla="*/ 1249 w 2193"/>
                  <a:gd name="T5" fmla="*/ 1764 h 2195"/>
                  <a:gd name="T6" fmla="*/ 925 w 2193"/>
                  <a:gd name="T7" fmla="*/ 2194 h 2195"/>
                  <a:gd name="T8" fmla="*/ 439 w 2193"/>
                  <a:gd name="T9" fmla="*/ 2032 h 2195"/>
                  <a:gd name="T10" fmla="*/ 597 w 2193"/>
                  <a:gd name="T11" fmla="*/ 1764 h 2195"/>
                  <a:gd name="T12" fmla="*/ 65 w 2193"/>
                  <a:gd name="T13" fmla="*/ 1589 h 2195"/>
                  <a:gd name="T14" fmla="*/ 856 w 2193"/>
                  <a:gd name="T15" fmla="*/ 1187 h 2195"/>
                  <a:gd name="T16" fmla="*/ 292 w 2193"/>
                  <a:gd name="T17" fmla="*/ 1455 h 2195"/>
                  <a:gd name="T18" fmla="*/ 167 w 2193"/>
                  <a:gd name="T19" fmla="*/ 1187 h 2195"/>
                  <a:gd name="T20" fmla="*/ 65 w 2193"/>
                  <a:gd name="T21" fmla="*/ 1012 h 2195"/>
                  <a:gd name="T22" fmla="*/ 361 w 2193"/>
                  <a:gd name="T23" fmla="*/ 809 h 2195"/>
                  <a:gd name="T24" fmla="*/ 56 w 2193"/>
                  <a:gd name="T25" fmla="*/ 628 h 2195"/>
                  <a:gd name="T26" fmla="*/ 366 w 2193"/>
                  <a:gd name="T27" fmla="*/ 319 h 2195"/>
                  <a:gd name="T28" fmla="*/ 125 w 2193"/>
                  <a:gd name="T29" fmla="*/ 148 h 2195"/>
                  <a:gd name="T30" fmla="*/ 366 w 2193"/>
                  <a:gd name="T31" fmla="*/ 0 h 2195"/>
                  <a:gd name="T32" fmla="*/ 680 w 2193"/>
                  <a:gd name="T33" fmla="*/ 148 h 2195"/>
                  <a:gd name="T34" fmla="*/ 934 w 2193"/>
                  <a:gd name="T35" fmla="*/ 319 h 2195"/>
                  <a:gd name="T36" fmla="*/ 680 w 2193"/>
                  <a:gd name="T37" fmla="*/ 628 h 2195"/>
                  <a:gd name="T38" fmla="*/ 1022 w 2193"/>
                  <a:gd name="T39" fmla="*/ 64 h 2195"/>
                  <a:gd name="T40" fmla="*/ 1115 w 2193"/>
                  <a:gd name="T41" fmla="*/ 628 h 2195"/>
                  <a:gd name="T42" fmla="*/ 1244 w 2193"/>
                  <a:gd name="T43" fmla="*/ 809 h 2195"/>
                  <a:gd name="T44" fmla="*/ 546 w 2193"/>
                  <a:gd name="T45" fmla="*/ 1012 h 2195"/>
                  <a:gd name="T46" fmla="*/ 1683 w 2193"/>
                  <a:gd name="T47" fmla="*/ 0 h 2195"/>
                  <a:gd name="T48" fmla="*/ 2183 w 2193"/>
                  <a:gd name="T49" fmla="*/ 115 h 2195"/>
                  <a:gd name="T50" fmla="*/ 2113 w 2193"/>
                  <a:gd name="T51" fmla="*/ 291 h 2195"/>
                  <a:gd name="T52" fmla="*/ 1868 w 2193"/>
                  <a:gd name="T53" fmla="*/ 1427 h 2195"/>
                  <a:gd name="T54" fmla="*/ 1836 w 2193"/>
                  <a:gd name="T55" fmla="*/ 2194 h 2195"/>
                  <a:gd name="T56" fmla="*/ 1535 w 2193"/>
                  <a:gd name="T57" fmla="*/ 2194 h 2195"/>
                  <a:gd name="T58" fmla="*/ 1489 w 2193"/>
                  <a:gd name="T59" fmla="*/ 1445 h 2195"/>
                  <a:gd name="T60" fmla="*/ 1632 w 2193"/>
                  <a:gd name="T61" fmla="*/ 1104 h 2195"/>
                  <a:gd name="T62" fmla="*/ 1771 w 2193"/>
                  <a:gd name="T63" fmla="*/ 291 h 2195"/>
                  <a:gd name="T64" fmla="*/ 1614 w 2193"/>
                  <a:gd name="T65" fmla="*/ 975 h 2195"/>
                  <a:gd name="T66" fmla="*/ 1360 w 2193"/>
                  <a:gd name="T67" fmla="*/ 0 h 2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93" h="2195">
                    <a:moveTo>
                      <a:pt x="546" y="1012"/>
                    </a:moveTo>
                    <a:lnTo>
                      <a:pt x="1244" y="1012"/>
                    </a:lnTo>
                    <a:lnTo>
                      <a:pt x="1244" y="1187"/>
                    </a:lnTo>
                    <a:lnTo>
                      <a:pt x="934" y="1589"/>
                    </a:lnTo>
                    <a:lnTo>
                      <a:pt x="1249" y="1589"/>
                    </a:lnTo>
                    <a:lnTo>
                      <a:pt x="1249" y="1764"/>
                    </a:lnTo>
                    <a:lnTo>
                      <a:pt x="925" y="1764"/>
                    </a:lnTo>
                    <a:lnTo>
                      <a:pt x="925" y="2194"/>
                    </a:lnTo>
                    <a:lnTo>
                      <a:pt x="439" y="2194"/>
                    </a:lnTo>
                    <a:lnTo>
                      <a:pt x="439" y="2032"/>
                    </a:lnTo>
                    <a:lnTo>
                      <a:pt x="597" y="2032"/>
                    </a:lnTo>
                    <a:lnTo>
                      <a:pt x="597" y="1764"/>
                    </a:lnTo>
                    <a:lnTo>
                      <a:pt x="65" y="1764"/>
                    </a:lnTo>
                    <a:lnTo>
                      <a:pt x="65" y="1589"/>
                    </a:lnTo>
                    <a:lnTo>
                      <a:pt x="537" y="1589"/>
                    </a:lnTo>
                    <a:lnTo>
                      <a:pt x="856" y="1187"/>
                    </a:lnTo>
                    <a:lnTo>
                      <a:pt x="453" y="1187"/>
                    </a:lnTo>
                    <a:lnTo>
                      <a:pt x="292" y="1455"/>
                    </a:lnTo>
                    <a:lnTo>
                      <a:pt x="0" y="1455"/>
                    </a:lnTo>
                    <a:lnTo>
                      <a:pt x="167" y="1187"/>
                    </a:lnTo>
                    <a:lnTo>
                      <a:pt x="65" y="1187"/>
                    </a:lnTo>
                    <a:lnTo>
                      <a:pt x="65" y="1012"/>
                    </a:lnTo>
                    <a:lnTo>
                      <a:pt x="255" y="1012"/>
                    </a:lnTo>
                    <a:lnTo>
                      <a:pt x="361" y="809"/>
                    </a:lnTo>
                    <a:lnTo>
                      <a:pt x="56" y="809"/>
                    </a:lnTo>
                    <a:lnTo>
                      <a:pt x="56" y="628"/>
                    </a:lnTo>
                    <a:lnTo>
                      <a:pt x="366" y="628"/>
                    </a:lnTo>
                    <a:lnTo>
                      <a:pt x="366" y="319"/>
                    </a:lnTo>
                    <a:lnTo>
                      <a:pt x="125" y="319"/>
                    </a:lnTo>
                    <a:lnTo>
                      <a:pt x="125" y="148"/>
                    </a:lnTo>
                    <a:lnTo>
                      <a:pt x="366" y="148"/>
                    </a:lnTo>
                    <a:lnTo>
                      <a:pt x="366" y="0"/>
                    </a:lnTo>
                    <a:lnTo>
                      <a:pt x="680" y="0"/>
                    </a:lnTo>
                    <a:lnTo>
                      <a:pt x="680" y="148"/>
                    </a:lnTo>
                    <a:lnTo>
                      <a:pt x="934" y="148"/>
                    </a:lnTo>
                    <a:lnTo>
                      <a:pt x="934" y="319"/>
                    </a:lnTo>
                    <a:lnTo>
                      <a:pt x="680" y="319"/>
                    </a:lnTo>
                    <a:lnTo>
                      <a:pt x="680" y="628"/>
                    </a:lnTo>
                    <a:lnTo>
                      <a:pt x="846" y="628"/>
                    </a:lnTo>
                    <a:lnTo>
                      <a:pt x="1022" y="64"/>
                    </a:lnTo>
                    <a:lnTo>
                      <a:pt x="1272" y="64"/>
                    </a:lnTo>
                    <a:lnTo>
                      <a:pt x="1115" y="628"/>
                    </a:lnTo>
                    <a:lnTo>
                      <a:pt x="1244" y="628"/>
                    </a:lnTo>
                    <a:lnTo>
                      <a:pt x="1244" y="809"/>
                    </a:lnTo>
                    <a:lnTo>
                      <a:pt x="652" y="809"/>
                    </a:lnTo>
                    <a:lnTo>
                      <a:pt x="546" y="1012"/>
                    </a:lnTo>
                    <a:close/>
                    <a:moveTo>
                      <a:pt x="1360" y="0"/>
                    </a:moveTo>
                    <a:lnTo>
                      <a:pt x="1683" y="0"/>
                    </a:lnTo>
                    <a:lnTo>
                      <a:pt x="1679" y="115"/>
                    </a:lnTo>
                    <a:lnTo>
                      <a:pt x="2183" y="115"/>
                    </a:lnTo>
                    <a:lnTo>
                      <a:pt x="2183" y="291"/>
                    </a:lnTo>
                    <a:lnTo>
                      <a:pt x="2113" y="291"/>
                    </a:lnTo>
                    <a:lnTo>
                      <a:pt x="2113" y="739"/>
                    </a:lnTo>
                    <a:lnTo>
                      <a:pt x="1868" y="1427"/>
                    </a:lnTo>
                    <a:lnTo>
                      <a:pt x="2192" y="2194"/>
                    </a:lnTo>
                    <a:lnTo>
                      <a:pt x="1836" y="2194"/>
                    </a:lnTo>
                    <a:lnTo>
                      <a:pt x="1683" y="1834"/>
                    </a:lnTo>
                    <a:lnTo>
                      <a:pt x="1535" y="2194"/>
                    </a:lnTo>
                    <a:lnTo>
                      <a:pt x="1175" y="2194"/>
                    </a:lnTo>
                    <a:lnTo>
                      <a:pt x="1489" y="1445"/>
                    </a:lnTo>
                    <a:lnTo>
                      <a:pt x="1355" y="1104"/>
                    </a:lnTo>
                    <a:lnTo>
                      <a:pt x="1632" y="1104"/>
                    </a:lnTo>
                    <a:lnTo>
                      <a:pt x="1771" y="698"/>
                    </a:lnTo>
                    <a:lnTo>
                      <a:pt x="1771" y="291"/>
                    </a:lnTo>
                    <a:lnTo>
                      <a:pt x="1669" y="291"/>
                    </a:lnTo>
                    <a:lnTo>
                      <a:pt x="1614" y="975"/>
                    </a:lnTo>
                    <a:lnTo>
                      <a:pt x="1281" y="975"/>
                    </a:lnTo>
                    <a:lnTo>
                      <a:pt x="136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0" name="Freeform 18"/>
              <p:cNvSpPr>
                <a:spLocks noChangeArrowheads="1"/>
              </p:cNvSpPr>
              <p:nvPr/>
            </p:nvSpPr>
            <p:spPr bwMode="auto">
              <a:xfrm>
                <a:off x="4374864" y="702500"/>
                <a:ext cx="369000" cy="355874"/>
              </a:xfrm>
              <a:custGeom>
                <a:avLst/>
                <a:gdLst>
                  <a:gd name="T0" fmla="*/ 1447 w 2230"/>
                  <a:gd name="T1" fmla="*/ 1118 h 2150"/>
                  <a:gd name="T2" fmla="*/ 2229 w 2230"/>
                  <a:gd name="T3" fmla="*/ 1405 h 2150"/>
                  <a:gd name="T4" fmla="*/ 1545 w 2230"/>
                  <a:gd name="T5" fmla="*/ 1405 h 2150"/>
                  <a:gd name="T6" fmla="*/ 1078 w 2230"/>
                  <a:gd name="T7" fmla="*/ 1252 h 2150"/>
                  <a:gd name="T8" fmla="*/ 652 w 2230"/>
                  <a:gd name="T9" fmla="*/ 1405 h 2150"/>
                  <a:gd name="T10" fmla="*/ 0 w 2230"/>
                  <a:gd name="T11" fmla="*/ 1405 h 2150"/>
                  <a:gd name="T12" fmla="*/ 726 w 2230"/>
                  <a:gd name="T13" fmla="*/ 1137 h 2150"/>
                  <a:gd name="T14" fmla="*/ 222 w 2230"/>
                  <a:gd name="T15" fmla="*/ 976 h 2150"/>
                  <a:gd name="T16" fmla="*/ 361 w 2230"/>
                  <a:gd name="T17" fmla="*/ 745 h 2150"/>
                  <a:gd name="T18" fmla="*/ 88 w 2230"/>
                  <a:gd name="T19" fmla="*/ 745 h 2150"/>
                  <a:gd name="T20" fmla="*/ 88 w 2230"/>
                  <a:gd name="T21" fmla="*/ 583 h 2150"/>
                  <a:gd name="T22" fmla="*/ 467 w 2230"/>
                  <a:gd name="T23" fmla="*/ 583 h 2150"/>
                  <a:gd name="T24" fmla="*/ 550 w 2230"/>
                  <a:gd name="T25" fmla="*/ 444 h 2150"/>
                  <a:gd name="T26" fmla="*/ 902 w 2230"/>
                  <a:gd name="T27" fmla="*/ 444 h 2150"/>
                  <a:gd name="T28" fmla="*/ 823 w 2230"/>
                  <a:gd name="T29" fmla="*/ 583 h 2150"/>
                  <a:gd name="T30" fmla="*/ 2146 w 2230"/>
                  <a:gd name="T31" fmla="*/ 583 h 2150"/>
                  <a:gd name="T32" fmla="*/ 2146 w 2230"/>
                  <a:gd name="T33" fmla="*/ 745 h 2150"/>
                  <a:gd name="T34" fmla="*/ 1910 w 2230"/>
                  <a:gd name="T35" fmla="*/ 745 h 2150"/>
                  <a:gd name="T36" fmla="*/ 1910 w 2230"/>
                  <a:gd name="T37" fmla="*/ 957 h 2150"/>
                  <a:gd name="T38" fmla="*/ 1447 w 2230"/>
                  <a:gd name="T39" fmla="*/ 1118 h 2150"/>
                  <a:gd name="T40" fmla="*/ 56 w 2230"/>
                  <a:gd name="T41" fmla="*/ 2126 h 2150"/>
                  <a:gd name="T42" fmla="*/ 426 w 2230"/>
                  <a:gd name="T43" fmla="*/ 1733 h 2150"/>
                  <a:gd name="T44" fmla="*/ 819 w 2230"/>
                  <a:gd name="T45" fmla="*/ 1733 h 2150"/>
                  <a:gd name="T46" fmla="*/ 463 w 2230"/>
                  <a:gd name="T47" fmla="*/ 2126 h 2150"/>
                  <a:gd name="T48" fmla="*/ 56 w 2230"/>
                  <a:gd name="T49" fmla="*/ 2126 h 2150"/>
                  <a:gd name="T50" fmla="*/ 1817 w 2230"/>
                  <a:gd name="T51" fmla="*/ 490 h 2150"/>
                  <a:gd name="T52" fmla="*/ 1817 w 2230"/>
                  <a:gd name="T53" fmla="*/ 292 h 2150"/>
                  <a:gd name="T54" fmla="*/ 412 w 2230"/>
                  <a:gd name="T55" fmla="*/ 292 h 2150"/>
                  <a:gd name="T56" fmla="*/ 412 w 2230"/>
                  <a:gd name="T57" fmla="*/ 490 h 2150"/>
                  <a:gd name="T58" fmla="*/ 88 w 2230"/>
                  <a:gd name="T59" fmla="*/ 490 h 2150"/>
                  <a:gd name="T60" fmla="*/ 88 w 2230"/>
                  <a:gd name="T61" fmla="*/ 121 h 2150"/>
                  <a:gd name="T62" fmla="*/ 925 w 2230"/>
                  <a:gd name="T63" fmla="*/ 121 h 2150"/>
                  <a:gd name="T64" fmla="*/ 925 w 2230"/>
                  <a:gd name="T65" fmla="*/ 0 h 2150"/>
                  <a:gd name="T66" fmla="*/ 1290 w 2230"/>
                  <a:gd name="T67" fmla="*/ 0 h 2150"/>
                  <a:gd name="T68" fmla="*/ 1290 w 2230"/>
                  <a:gd name="T69" fmla="*/ 121 h 2150"/>
                  <a:gd name="T70" fmla="*/ 2146 w 2230"/>
                  <a:gd name="T71" fmla="*/ 121 h 2150"/>
                  <a:gd name="T72" fmla="*/ 2146 w 2230"/>
                  <a:gd name="T73" fmla="*/ 490 h 2150"/>
                  <a:gd name="T74" fmla="*/ 1817 w 2230"/>
                  <a:gd name="T75" fmla="*/ 490 h 2150"/>
                  <a:gd name="T76" fmla="*/ 1281 w 2230"/>
                  <a:gd name="T77" fmla="*/ 1368 h 2150"/>
                  <a:gd name="T78" fmla="*/ 1281 w 2230"/>
                  <a:gd name="T79" fmla="*/ 1497 h 2150"/>
                  <a:gd name="T80" fmla="*/ 2146 w 2230"/>
                  <a:gd name="T81" fmla="*/ 1497 h 2150"/>
                  <a:gd name="T82" fmla="*/ 2146 w 2230"/>
                  <a:gd name="T83" fmla="*/ 1668 h 2150"/>
                  <a:gd name="T84" fmla="*/ 1281 w 2230"/>
                  <a:gd name="T85" fmla="*/ 1668 h 2150"/>
                  <a:gd name="T86" fmla="*/ 1281 w 2230"/>
                  <a:gd name="T87" fmla="*/ 2149 h 2150"/>
                  <a:gd name="T88" fmla="*/ 944 w 2230"/>
                  <a:gd name="T89" fmla="*/ 2149 h 2150"/>
                  <a:gd name="T90" fmla="*/ 944 w 2230"/>
                  <a:gd name="T91" fmla="*/ 1668 h 2150"/>
                  <a:gd name="T92" fmla="*/ 88 w 2230"/>
                  <a:gd name="T93" fmla="*/ 1668 h 2150"/>
                  <a:gd name="T94" fmla="*/ 88 w 2230"/>
                  <a:gd name="T95" fmla="*/ 1497 h 2150"/>
                  <a:gd name="T96" fmla="*/ 944 w 2230"/>
                  <a:gd name="T97" fmla="*/ 1497 h 2150"/>
                  <a:gd name="T98" fmla="*/ 944 w 2230"/>
                  <a:gd name="T99" fmla="*/ 1368 h 2150"/>
                  <a:gd name="T100" fmla="*/ 1281 w 2230"/>
                  <a:gd name="T101" fmla="*/ 1368 h 2150"/>
                  <a:gd name="T102" fmla="*/ 1115 w 2230"/>
                  <a:gd name="T103" fmla="*/ 999 h 2150"/>
                  <a:gd name="T104" fmla="*/ 1568 w 2230"/>
                  <a:gd name="T105" fmla="*/ 832 h 2150"/>
                  <a:gd name="T106" fmla="*/ 1568 w 2230"/>
                  <a:gd name="T107" fmla="*/ 745 h 2150"/>
                  <a:gd name="T108" fmla="*/ 726 w 2230"/>
                  <a:gd name="T109" fmla="*/ 745 h 2150"/>
                  <a:gd name="T110" fmla="*/ 675 w 2230"/>
                  <a:gd name="T111" fmla="*/ 837 h 2150"/>
                  <a:gd name="T112" fmla="*/ 1115 w 2230"/>
                  <a:gd name="T113" fmla="*/ 999 h 2150"/>
                  <a:gd name="T114" fmla="*/ 2192 w 2230"/>
                  <a:gd name="T115" fmla="*/ 2126 h 2150"/>
                  <a:gd name="T116" fmla="*/ 1776 w 2230"/>
                  <a:gd name="T117" fmla="*/ 2126 h 2150"/>
                  <a:gd name="T118" fmla="*/ 1420 w 2230"/>
                  <a:gd name="T119" fmla="*/ 1733 h 2150"/>
                  <a:gd name="T120" fmla="*/ 1827 w 2230"/>
                  <a:gd name="T121" fmla="*/ 1733 h 2150"/>
                  <a:gd name="T122" fmla="*/ 2192 w 2230"/>
                  <a:gd name="T123" fmla="*/ 2126 h 2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30" h="2150">
                    <a:moveTo>
                      <a:pt x="1447" y="1118"/>
                    </a:moveTo>
                    <a:lnTo>
                      <a:pt x="2229" y="1405"/>
                    </a:lnTo>
                    <a:lnTo>
                      <a:pt x="1545" y="1405"/>
                    </a:lnTo>
                    <a:lnTo>
                      <a:pt x="1078" y="1252"/>
                    </a:lnTo>
                    <a:lnTo>
                      <a:pt x="652" y="1405"/>
                    </a:lnTo>
                    <a:lnTo>
                      <a:pt x="0" y="1405"/>
                    </a:lnTo>
                    <a:lnTo>
                      <a:pt x="726" y="1137"/>
                    </a:lnTo>
                    <a:lnTo>
                      <a:pt x="222" y="976"/>
                    </a:lnTo>
                    <a:lnTo>
                      <a:pt x="361" y="745"/>
                    </a:lnTo>
                    <a:lnTo>
                      <a:pt x="88" y="745"/>
                    </a:lnTo>
                    <a:lnTo>
                      <a:pt x="88" y="583"/>
                    </a:lnTo>
                    <a:lnTo>
                      <a:pt x="467" y="583"/>
                    </a:lnTo>
                    <a:lnTo>
                      <a:pt x="550" y="444"/>
                    </a:lnTo>
                    <a:lnTo>
                      <a:pt x="902" y="444"/>
                    </a:lnTo>
                    <a:lnTo>
                      <a:pt x="823" y="583"/>
                    </a:lnTo>
                    <a:lnTo>
                      <a:pt x="2146" y="583"/>
                    </a:lnTo>
                    <a:lnTo>
                      <a:pt x="2146" y="745"/>
                    </a:lnTo>
                    <a:lnTo>
                      <a:pt x="1910" y="745"/>
                    </a:lnTo>
                    <a:lnTo>
                      <a:pt x="1910" y="957"/>
                    </a:lnTo>
                    <a:lnTo>
                      <a:pt x="1447" y="1118"/>
                    </a:lnTo>
                    <a:close/>
                    <a:moveTo>
                      <a:pt x="56" y="2126"/>
                    </a:moveTo>
                    <a:lnTo>
                      <a:pt x="426" y="1733"/>
                    </a:lnTo>
                    <a:lnTo>
                      <a:pt x="819" y="1733"/>
                    </a:lnTo>
                    <a:lnTo>
                      <a:pt x="463" y="2126"/>
                    </a:lnTo>
                    <a:lnTo>
                      <a:pt x="56" y="2126"/>
                    </a:lnTo>
                    <a:close/>
                    <a:moveTo>
                      <a:pt x="1817" y="490"/>
                    </a:moveTo>
                    <a:lnTo>
                      <a:pt x="1817" y="292"/>
                    </a:lnTo>
                    <a:lnTo>
                      <a:pt x="412" y="292"/>
                    </a:lnTo>
                    <a:lnTo>
                      <a:pt x="412" y="490"/>
                    </a:lnTo>
                    <a:lnTo>
                      <a:pt x="88" y="490"/>
                    </a:lnTo>
                    <a:lnTo>
                      <a:pt x="88" y="121"/>
                    </a:lnTo>
                    <a:lnTo>
                      <a:pt x="925" y="121"/>
                    </a:lnTo>
                    <a:lnTo>
                      <a:pt x="925" y="0"/>
                    </a:lnTo>
                    <a:lnTo>
                      <a:pt x="1290" y="0"/>
                    </a:lnTo>
                    <a:lnTo>
                      <a:pt x="1290" y="121"/>
                    </a:lnTo>
                    <a:lnTo>
                      <a:pt x="2146" y="121"/>
                    </a:lnTo>
                    <a:lnTo>
                      <a:pt x="2146" y="490"/>
                    </a:lnTo>
                    <a:lnTo>
                      <a:pt x="1817" y="490"/>
                    </a:lnTo>
                    <a:close/>
                    <a:moveTo>
                      <a:pt x="1281" y="1368"/>
                    </a:moveTo>
                    <a:lnTo>
                      <a:pt x="1281" y="1497"/>
                    </a:lnTo>
                    <a:lnTo>
                      <a:pt x="2146" y="1497"/>
                    </a:lnTo>
                    <a:lnTo>
                      <a:pt x="2146" y="1668"/>
                    </a:lnTo>
                    <a:lnTo>
                      <a:pt x="1281" y="1668"/>
                    </a:lnTo>
                    <a:lnTo>
                      <a:pt x="1281" y="2149"/>
                    </a:lnTo>
                    <a:lnTo>
                      <a:pt x="944" y="2149"/>
                    </a:lnTo>
                    <a:lnTo>
                      <a:pt x="944" y="1668"/>
                    </a:lnTo>
                    <a:lnTo>
                      <a:pt x="88" y="1668"/>
                    </a:lnTo>
                    <a:lnTo>
                      <a:pt x="88" y="1497"/>
                    </a:lnTo>
                    <a:lnTo>
                      <a:pt x="944" y="1497"/>
                    </a:lnTo>
                    <a:lnTo>
                      <a:pt x="944" y="1368"/>
                    </a:lnTo>
                    <a:lnTo>
                      <a:pt x="1281" y="1368"/>
                    </a:lnTo>
                    <a:close/>
                    <a:moveTo>
                      <a:pt x="1115" y="999"/>
                    </a:moveTo>
                    <a:lnTo>
                      <a:pt x="1568" y="832"/>
                    </a:lnTo>
                    <a:lnTo>
                      <a:pt x="1568" y="745"/>
                    </a:lnTo>
                    <a:lnTo>
                      <a:pt x="726" y="745"/>
                    </a:lnTo>
                    <a:lnTo>
                      <a:pt x="675" y="837"/>
                    </a:lnTo>
                    <a:lnTo>
                      <a:pt x="1115" y="999"/>
                    </a:lnTo>
                    <a:close/>
                    <a:moveTo>
                      <a:pt x="2192" y="2126"/>
                    </a:moveTo>
                    <a:lnTo>
                      <a:pt x="1776" y="2126"/>
                    </a:lnTo>
                    <a:lnTo>
                      <a:pt x="1420" y="1733"/>
                    </a:lnTo>
                    <a:lnTo>
                      <a:pt x="1827" y="1733"/>
                    </a:lnTo>
                    <a:lnTo>
                      <a:pt x="2192" y="212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1" name="Freeform 19"/>
              <p:cNvSpPr>
                <a:spLocks noChangeArrowheads="1"/>
              </p:cNvSpPr>
              <p:nvPr/>
            </p:nvSpPr>
            <p:spPr bwMode="auto">
              <a:xfrm>
                <a:off x="4758449" y="696666"/>
                <a:ext cx="376293" cy="364625"/>
              </a:xfrm>
              <a:custGeom>
                <a:avLst/>
                <a:gdLst>
                  <a:gd name="T0" fmla="*/ 615 w 2276"/>
                  <a:gd name="T1" fmla="*/ 943 h 2205"/>
                  <a:gd name="T2" fmla="*/ 897 w 2276"/>
                  <a:gd name="T3" fmla="*/ 1145 h 2205"/>
                  <a:gd name="T4" fmla="*/ 897 w 2276"/>
                  <a:gd name="T5" fmla="*/ 1548 h 2205"/>
                  <a:gd name="T6" fmla="*/ 583 w 2276"/>
                  <a:gd name="T7" fmla="*/ 1330 h 2205"/>
                  <a:gd name="T8" fmla="*/ 583 w 2276"/>
                  <a:gd name="T9" fmla="*/ 2204 h 2205"/>
                  <a:gd name="T10" fmla="*/ 241 w 2276"/>
                  <a:gd name="T11" fmla="*/ 2204 h 2205"/>
                  <a:gd name="T12" fmla="*/ 241 w 2276"/>
                  <a:gd name="T13" fmla="*/ 1478 h 2205"/>
                  <a:gd name="T14" fmla="*/ 0 w 2276"/>
                  <a:gd name="T15" fmla="*/ 1478 h 2205"/>
                  <a:gd name="T16" fmla="*/ 435 w 2276"/>
                  <a:gd name="T17" fmla="*/ 439 h 2205"/>
                  <a:gd name="T18" fmla="*/ 93 w 2276"/>
                  <a:gd name="T19" fmla="*/ 439 h 2205"/>
                  <a:gd name="T20" fmla="*/ 93 w 2276"/>
                  <a:gd name="T21" fmla="*/ 264 h 2205"/>
                  <a:gd name="T22" fmla="*/ 306 w 2276"/>
                  <a:gd name="T23" fmla="*/ 264 h 2205"/>
                  <a:gd name="T24" fmla="*/ 306 w 2276"/>
                  <a:gd name="T25" fmla="*/ 0 h 2205"/>
                  <a:gd name="T26" fmla="*/ 680 w 2276"/>
                  <a:gd name="T27" fmla="*/ 0 h 2205"/>
                  <a:gd name="T28" fmla="*/ 680 w 2276"/>
                  <a:gd name="T29" fmla="*/ 264 h 2205"/>
                  <a:gd name="T30" fmla="*/ 819 w 2276"/>
                  <a:gd name="T31" fmla="*/ 264 h 2205"/>
                  <a:gd name="T32" fmla="*/ 819 w 2276"/>
                  <a:gd name="T33" fmla="*/ 439 h 2205"/>
                  <a:gd name="T34" fmla="*/ 615 w 2276"/>
                  <a:gd name="T35" fmla="*/ 943 h 2205"/>
                  <a:gd name="T36" fmla="*/ 888 w 2276"/>
                  <a:gd name="T37" fmla="*/ 726 h 2205"/>
                  <a:gd name="T38" fmla="*/ 888 w 2276"/>
                  <a:gd name="T39" fmla="*/ 550 h 2205"/>
                  <a:gd name="T40" fmla="*/ 1360 w 2276"/>
                  <a:gd name="T41" fmla="*/ 550 h 2205"/>
                  <a:gd name="T42" fmla="*/ 1360 w 2276"/>
                  <a:gd name="T43" fmla="*/ 0 h 2205"/>
                  <a:gd name="T44" fmla="*/ 1702 w 2276"/>
                  <a:gd name="T45" fmla="*/ 0 h 2205"/>
                  <a:gd name="T46" fmla="*/ 1702 w 2276"/>
                  <a:gd name="T47" fmla="*/ 550 h 2205"/>
                  <a:gd name="T48" fmla="*/ 2178 w 2276"/>
                  <a:gd name="T49" fmla="*/ 550 h 2205"/>
                  <a:gd name="T50" fmla="*/ 2178 w 2276"/>
                  <a:gd name="T51" fmla="*/ 726 h 2205"/>
                  <a:gd name="T52" fmla="*/ 1702 w 2276"/>
                  <a:gd name="T53" fmla="*/ 726 h 2205"/>
                  <a:gd name="T54" fmla="*/ 1702 w 2276"/>
                  <a:gd name="T55" fmla="*/ 1996 h 2205"/>
                  <a:gd name="T56" fmla="*/ 2275 w 2276"/>
                  <a:gd name="T57" fmla="*/ 1996 h 2205"/>
                  <a:gd name="T58" fmla="*/ 2275 w 2276"/>
                  <a:gd name="T59" fmla="*/ 2172 h 2205"/>
                  <a:gd name="T60" fmla="*/ 763 w 2276"/>
                  <a:gd name="T61" fmla="*/ 2172 h 2205"/>
                  <a:gd name="T62" fmla="*/ 763 w 2276"/>
                  <a:gd name="T63" fmla="*/ 1996 h 2205"/>
                  <a:gd name="T64" fmla="*/ 1360 w 2276"/>
                  <a:gd name="T65" fmla="*/ 1996 h 2205"/>
                  <a:gd name="T66" fmla="*/ 1360 w 2276"/>
                  <a:gd name="T67" fmla="*/ 726 h 2205"/>
                  <a:gd name="T68" fmla="*/ 888 w 2276"/>
                  <a:gd name="T69" fmla="*/ 726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76" h="2205">
                    <a:moveTo>
                      <a:pt x="615" y="943"/>
                    </a:moveTo>
                    <a:lnTo>
                      <a:pt x="897" y="1145"/>
                    </a:lnTo>
                    <a:lnTo>
                      <a:pt x="897" y="1548"/>
                    </a:lnTo>
                    <a:lnTo>
                      <a:pt x="583" y="1330"/>
                    </a:lnTo>
                    <a:lnTo>
                      <a:pt x="583" y="2204"/>
                    </a:lnTo>
                    <a:lnTo>
                      <a:pt x="241" y="2204"/>
                    </a:lnTo>
                    <a:lnTo>
                      <a:pt x="241" y="1478"/>
                    </a:lnTo>
                    <a:lnTo>
                      <a:pt x="0" y="1478"/>
                    </a:lnTo>
                    <a:lnTo>
                      <a:pt x="435" y="439"/>
                    </a:lnTo>
                    <a:lnTo>
                      <a:pt x="93" y="439"/>
                    </a:lnTo>
                    <a:lnTo>
                      <a:pt x="93" y="264"/>
                    </a:lnTo>
                    <a:lnTo>
                      <a:pt x="306" y="264"/>
                    </a:lnTo>
                    <a:lnTo>
                      <a:pt x="306" y="0"/>
                    </a:lnTo>
                    <a:lnTo>
                      <a:pt x="680" y="0"/>
                    </a:lnTo>
                    <a:lnTo>
                      <a:pt x="680" y="264"/>
                    </a:lnTo>
                    <a:lnTo>
                      <a:pt x="819" y="264"/>
                    </a:lnTo>
                    <a:lnTo>
                      <a:pt x="819" y="439"/>
                    </a:lnTo>
                    <a:lnTo>
                      <a:pt x="615" y="943"/>
                    </a:lnTo>
                    <a:close/>
                    <a:moveTo>
                      <a:pt x="888" y="726"/>
                    </a:moveTo>
                    <a:lnTo>
                      <a:pt x="888" y="550"/>
                    </a:lnTo>
                    <a:lnTo>
                      <a:pt x="1360" y="550"/>
                    </a:lnTo>
                    <a:lnTo>
                      <a:pt x="1360" y="0"/>
                    </a:lnTo>
                    <a:lnTo>
                      <a:pt x="1702" y="0"/>
                    </a:lnTo>
                    <a:lnTo>
                      <a:pt x="1702" y="550"/>
                    </a:lnTo>
                    <a:lnTo>
                      <a:pt x="2178" y="550"/>
                    </a:lnTo>
                    <a:lnTo>
                      <a:pt x="2178" y="726"/>
                    </a:lnTo>
                    <a:lnTo>
                      <a:pt x="1702" y="726"/>
                    </a:lnTo>
                    <a:lnTo>
                      <a:pt x="1702" y="1996"/>
                    </a:lnTo>
                    <a:lnTo>
                      <a:pt x="2275" y="1996"/>
                    </a:lnTo>
                    <a:lnTo>
                      <a:pt x="2275" y="2172"/>
                    </a:lnTo>
                    <a:lnTo>
                      <a:pt x="763" y="2172"/>
                    </a:lnTo>
                    <a:lnTo>
                      <a:pt x="763" y="1996"/>
                    </a:lnTo>
                    <a:lnTo>
                      <a:pt x="1360" y="1996"/>
                    </a:lnTo>
                    <a:lnTo>
                      <a:pt x="1360" y="726"/>
                    </a:lnTo>
                    <a:lnTo>
                      <a:pt x="888" y="72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" name="Freeform 20"/>
              <p:cNvSpPr>
                <a:spLocks noChangeArrowheads="1"/>
              </p:cNvSpPr>
              <p:nvPr/>
            </p:nvSpPr>
            <p:spPr bwMode="auto">
              <a:xfrm>
                <a:off x="5179226" y="705417"/>
                <a:ext cx="328891" cy="352227"/>
              </a:xfrm>
              <a:custGeom>
                <a:avLst/>
                <a:gdLst>
                  <a:gd name="T0" fmla="*/ 1979 w 1990"/>
                  <a:gd name="T1" fmla="*/ 176 h 2131"/>
                  <a:gd name="T2" fmla="*/ 343 w 1990"/>
                  <a:gd name="T3" fmla="*/ 176 h 2131"/>
                  <a:gd name="T4" fmla="*/ 343 w 1990"/>
                  <a:gd name="T5" fmla="*/ 1954 h 2131"/>
                  <a:gd name="T6" fmla="*/ 1989 w 1990"/>
                  <a:gd name="T7" fmla="*/ 1954 h 2131"/>
                  <a:gd name="T8" fmla="*/ 1989 w 1990"/>
                  <a:gd name="T9" fmla="*/ 2130 h 2131"/>
                  <a:gd name="T10" fmla="*/ 0 w 1990"/>
                  <a:gd name="T11" fmla="*/ 2130 h 2131"/>
                  <a:gd name="T12" fmla="*/ 0 w 1990"/>
                  <a:gd name="T13" fmla="*/ 0 h 2131"/>
                  <a:gd name="T14" fmla="*/ 1979 w 1990"/>
                  <a:gd name="T15" fmla="*/ 0 h 2131"/>
                  <a:gd name="T16" fmla="*/ 1979 w 1990"/>
                  <a:gd name="T17" fmla="*/ 176 h 2131"/>
                  <a:gd name="T18" fmla="*/ 958 w 1990"/>
                  <a:gd name="T19" fmla="*/ 1063 h 2131"/>
                  <a:gd name="T20" fmla="*/ 421 w 1990"/>
                  <a:gd name="T21" fmla="*/ 310 h 2131"/>
                  <a:gd name="T22" fmla="*/ 847 w 1990"/>
                  <a:gd name="T23" fmla="*/ 310 h 2131"/>
                  <a:gd name="T24" fmla="*/ 1166 w 1990"/>
                  <a:gd name="T25" fmla="*/ 763 h 2131"/>
                  <a:gd name="T26" fmla="*/ 1475 w 1990"/>
                  <a:gd name="T27" fmla="*/ 310 h 2131"/>
                  <a:gd name="T28" fmla="*/ 1887 w 1990"/>
                  <a:gd name="T29" fmla="*/ 310 h 2131"/>
                  <a:gd name="T30" fmla="*/ 1378 w 1990"/>
                  <a:gd name="T31" fmla="*/ 1058 h 2131"/>
                  <a:gd name="T32" fmla="*/ 1924 w 1990"/>
                  <a:gd name="T33" fmla="*/ 1829 h 2131"/>
                  <a:gd name="T34" fmla="*/ 1508 w 1990"/>
                  <a:gd name="T35" fmla="*/ 1829 h 2131"/>
                  <a:gd name="T36" fmla="*/ 1175 w 1990"/>
                  <a:gd name="T37" fmla="*/ 1358 h 2131"/>
                  <a:gd name="T38" fmla="*/ 860 w 1990"/>
                  <a:gd name="T39" fmla="*/ 1829 h 2131"/>
                  <a:gd name="T40" fmla="*/ 440 w 1990"/>
                  <a:gd name="T41" fmla="*/ 1829 h 2131"/>
                  <a:gd name="T42" fmla="*/ 958 w 1990"/>
                  <a:gd name="T43" fmla="*/ 1063 h 2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90" h="2131">
                    <a:moveTo>
                      <a:pt x="1979" y="176"/>
                    </a:moveTo>
                    <a:lnTo>
                      <a:pt x="343" y="176"/>
                    </a:lnTo>
                    <a:lnTo>
                      <a:pt x="343" y="1954"/>
                    </a:lnTo>
                    <a:lnTo>
                      <a:pt x="1989" y="1954"/>
                    </a:lnTo>
                    <a:lnTo>
                      <a:pt x="1989" y="2130"/>
                    </a:lnTo>
                    <a:lnTo>
                      <a:pt x="0" y="2130"/>
                    </a:lnTo>
                    <a:lnTo>
                      <a:pt x="0" y="0"/>
                    </a:lnTo>
                    <a:lnTo>
                      <a:pt x="1979" y="0"/>
                    </a:lnTo>
                    <a:lnTo>
                      <a:pt x="1979" y="176"/>
                    </a:lnTo>
                    <a:close/>
                    <a:moveTo>
                      <a:pt x="958" y="1063"/>
                    </a:moveTo>
                    <a:lnTo>
                      <a:pt x="421" y="310"/>
                    </a:lnTo>
                    <a:lnTo>
                      <a:pt x="847" y="310"/>
                    </a:lnTo>
                    <a:lnTo>
                      <a:pt x="1166" y="763"/>
                    </a:lnTo>
                    <a:lnTo>
                      <a:pt x="1475" y="310"/>
                    </a:lnTo>
                    <a:lnTo>
                      <a:pt x="1887" y="310"/>
                    </a:lnTo>
                    <a:lnTo>
                      <a:pt x="1378" y="1058"/>
                    </a:lnTo>
                    <a:lnTo>
                      <a:pt x="1924" y="1829"/>
                    </a:lnTo>
                    <a:lnTo>
                      <a:pt x="1508" y="1829"/>
                    </a:lnTo>
                    <a:lnTo>
                      <a:pt x="1175" y="1358"/>
                    </a:lnTo>
                    <a:lnTo>
                      <a:pt x="860" y="1829"/>
                    </a:lnTo>
                    <a:lnTo>
                      <a:pt x="440" y="1829"/>
                    </a:lnTo>
                    <a:lnTo>
                      <a:pt x="958" y="106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dirty="0"/>
              </a:p>
            </p:txBody>
          </p:sp>
        </p:grpSp>
      </p:grpSp>
      <p:cxnSp>
        <p:nvCxnSpPr>
          <p:cNvPr id="64" name="直线连接符 63"/>
          <p:cNvCxnSpPr/>
          <p:nvPr userDrawn="1"/>
        </p:nvCxnSpPr>
        <p:spPr>
          <a:xfrm>
            <a:off x="9705401" y="526774"/>
            <a:ext cx="0" cy="503679"/>
          </a:xfrm>
          <a:prstGeom prst="line">
            <a:avLst/>
          </a:prstGeom>
          <a:ln w="127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组合 70"/>
          <p:cNvGrpSpPr/>
          <p:nvPr userDrawn="1"/>
        </p:nvGrpSpPr>
        <p:grpSpPr>
          <a:xfrm>
            <a:off x="715452" y="634525"/>
            <a:ext cx="403039" cy="321898"/>
            <a:chOff x="1368170" y="664579"/>
            <a:chExt cx="550582" cy="439737"/>
          </a:xfrm>
          <a:solidFill>
            <a:schemeClr val="bg1"/>
          </a:solidFill>
        </p:grpSpPr>
        <p:sp>
          <p:nvSpPr>
            <p:cNvPr id="72" name="Freeform 1"/>
            <p:cNvSpPr>
              <a:spLocks noChangeArrowheads="1"/>
            </p:cNvSpPr>
            <p:nvPr/>
          </p:nvSpPr>
          <p:spPr bwMode="auto">
            <a:xfrm>
              <a:off x="1481203" y="771778"/>
              <a:ext cx="437549" cy="332538"/>
            </a:xfrm>
            <a:custGeom>
              <a:avLst/>
              <a:gdLst>
                <a:gd name="T0" fmla="*/ 25 w 2647"/>
                <a:gd name="T1" fmla="*/ 1478 h 2011"/>
                <a:gd name="T2" fmla="*/ 525 w 2647"/>
                <a:gd name="T3" fmla="*/ 1865 h 2011"/>
                <a:gd name="T4" fmla="*/ 736 w 2647"/>
                <a:gd name="T5" fmla="*/ 1972 h 2011"/>
                <a:gd name="T6" fmla="*/ 940 w 2647"/>
                <a:gd name="T7" fmla="*/ 2010 h 2011"/>
                <a:gd name="T8" fmla="*/ 1078 w 2647"/>
                <a:gd name="T9" fmla="*/ 1991 h 2011"/>
                <a:gd name="T10" fmla="*/ 1286 w 2647"/>
                <a:gd name="T11" fmla="*/ 1894 h 2011"/>
                <a:gd name="T12" fmla="*/ 1506 w 2647"/>
                <a:gd name="T13" fmla="*/ 1715 h 2011"/>
                <a:gd name="T14" fmla="*/ 1506 w 2647"/>
                <a:gd name="T15" fmla="*/ 1715 h 2011"/>
                <a:gd name="T16" fmla="*/ 2630 w 2647"/>
                <a:gd name="T17" fmla="*/ 624 h 2011"/>
                <a:gd name="T18" fmla="*/ 2646 w 2647"/>
                <a:gd name="T19" fmla="*/ 586 h 2011"/>
                <a:gd name="T20" fmla="*/ 2630 w 2647"/>
                <a:gd name="T21" fmla="*/ 548 h 2011"/>
                <a:gd name="T22" fmla="*/ 2090 w 2647"/>
                <a:gd name="T23" fmla="*/ 21 h 2011"/>
                <a:gd name="T24" fmla="*/ 2016 w 2647"/>
                <a:gd name="T25" fmla="*/ 22 h 2011"/>
                <a:gd name="T26" fmla="*/ 2017 w 2647"/>
                <a:gd name="T27" fmla="*/ 96 h 2011"/>
                <a:gd name="T28" fmla="*/ 2518 w 2647"/>
                <a:gd name="T29" fmla="*/ 586 h 2011"/>
                <a:gd name="T30" fmla="*/ 1433 w 2647"/>
                <a:gd name="T31" fmla="*/ 1639 h 2011"/>
                <a:gd name="T32" fmla="*/ 1433 w 2647"/>
                <a:gd name="T33" fmla="*/ 1639 h 2011"/>
                <a:gd name="T34" fmla="*/ 1167 w 2647"/>
                <a:gd name="T35" fmla="*/ 1843 h 2011"/>
                <a:gd name="T36" fmla="*/ 1051 w 2647"/>
                <a:gd name="T37" fmla="*/ 1889 h 2011"/>
                <a:gd name="T38" fmla="*/ 940 w 2647"/>
                <a:gd name="T39" fmla="*/ 1904 h 2011"/>
                <a:gd name="T40" fmla="*/ 772 w 2647"/>
                <a:gd name="T41" fmla="*/ 1872 h 2011"/>
                <a:gd name="T42" fmla="*/ 474 w 2647"/>
                <a:gd name="T43" fmla="*/ 1704 h 2011"/>
                <a:gd name="T44" fmla="*/ 93 w 2647"/>
                <a:gd name="T45" fmla="*/ 1398 h 2011"/>
                <a:gd name="T46" fmla="*/ 19 w 2647"/>
                <a:gd name="T47" fmla="*/ 1404 h 2011"/>
                <a:gd name="T48" fmla="*/ 25 w 2647"/>
                <a:gd name="T49" fmla="*/ 1478 h 20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47" h="2011">
                  <a:moveTo>
                    <a:pt x="25" y="1478"/>
                  </a:moveTo>
                  <a:cubicBezTo>
                    <a:pt x="219" y="1643"/>
                    <a:pt x="380" y="1773"/>
                    <a:pt x="525" y="1865"/>
                  </a:cubicBezTo>
                  <a:cubicBezTo>
                    <a:pt x="598" y="1911"/>
                    <a:pt x="668" y="1947"/>
                    <a:pt x="736" y="1972"/>
                  </a:cubicBezTo>
                  <a:cubicBezTo>
                    <a:pt x="805" y="1996"/>
                    <a:pt x="872" y="2010"/>
                    <a:pt x="940" y="2010"/>
                  </a:cubicBezTo>
                  <a:cubicBezTo>
                    <a:pt x="986" y="2010"/>
                    <a:pt x="1032" y="2004"/>
                    <a:pt x="1078" y="1991"/>
                  </a:cubicBezTo>
                  <a:cubicBezTo>
                    <a:pt x="1147" y="1973"/>
                    <a:pt x="1216" y="1940"/>
                    <a:pt x="1286" y="1894"/>
                  </a:cubicBezTo>
                  <a:cubicBezTo>
                    <a:pt x="1357" y="1848"/>
                    <a:pt x="1429" y="1789"/>
                    <a:pt x="1506" y="1715"/>
                  </a:cubicBezTo>
                  <a:lnTo>
                    <a:pt x="1506" y="1715"/>
                  </a:lnTo>
                  <a:lnTo>
                    <a:pt x="2630" y="624"/>
                  </a:lnTo>
                  <a:cubicBezTo>
                    <a:pt x="2640" y="614"/>
                    <a:pt x="2646" y="600"/>
                    <a:pt x="2646" y="586"/>
                  </a:cubicBezTo>
                  <a:cubicBezTo>
                    <a:pt x="2646" y="572"/>
                    <a:pt x="2641" y="558"/>
                    <a:pt x="2630" y="548"/>
                  </a:cubicBezTo>
                  <a:lnTo>
                    <a:pt x="2090" y="21"/>
                  </a:lnTo>
                  <a:cubicBezTo>
                    <a:pt x="2069" y="0"/>
                    <a:pt x="2036" y="1"/>
                    <a:pt x="2016" y="22"/>
                  </a:cubicBezTo>
                  <a:cubicBezTo>
                    <a:pt x="1995" y="42"/>
                    <a:pt x="1996" y="76"/>
                    <a:pt x="2017" y="96"/>
                  </a:cubicBezTo>
                  <a:lnTo>
                    <a:pt x="2518" y="586"/>
                  </a:lnTo>
                  <a:lnTo>
                    <a:pt x="1433" y="1639"/>
                  </a:lnTo>
                  <a:lnTo>
                    <a:pt x="1433" y="1639"/>
                  </a:lnTo>
                  <a:cubicBezTo>
                    <a:pt x="1335" y="1733"/>
                    <a:pt x="1247" y="1800"/>
                    <a:pt x="1167" y="1843"/>
                  </a:cubicBezTo>
                  <a:cubicBezTo>
                    <a:pt x="1127" y="1864"/>
                    <a:pt x="1088" y="1879"/>
                    <a:pt x="1051" y="1889"/>
                  </a:cubicBezTo>
                  <a:cubicBezTo>
                    <a:pt x="1013" y="1899"/>
                    <a:pt x="977" y="1904"/>
                    <a:pt x="940" y="1904"/>
                  </a:cubicBezTo>
                  <a:cubicBezTo>
                    <a:pt x="886" y="1904"/>
                    <a:pt x="831" y="1894"/>
                    <a:pt x="772" y="1872"/>
                  </a:cubicBezTo>
                  <a:cubicBezTo>
                    <a:pt x="683" y="1840"/>
                    <a:pt x="586" y="1784"/>
                    <a:pt x="474" y="1704"/>
                  </a:cubicBezTo>
                  <a:cubicBezTo>
                    <a:pt x="363" y="1624"/>
                    <a:pt x="238" y="1521"/>
                    <a:pt x="93" y="1398"/>
                  </a:cubicBezTo>
                  <a:cubicBezTo>
                    <a:pt x="71" y="1379"/>
                    <a:pt x="38" y="1382"/>
                    <a:pt x="19" y="1404"/>
                  </a:cubicBezTo>
                  <a:cubicBezTo>
                    <a:pt x="0" y="1426"/>
                    <a:pt x="3" y="1459"/>
                    <a:pt x="25" y="147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" name="Freeform 2"/>
            <p:cNvSpPr>
              <a:spLocks noChangeArrowheads="1"/>
            </p:cNvSpPr>
            <p:nvPr/>
          </p:nvSpPr>
          <p:spPr bwMode="auto">
            <a:xfrm>
              <a:off x="1511832" y="868769"/>
              <a:ext cx="356603" cy="190334"/>
            </a:xfrm>
            <a:custGeom>
              <a:avLst/>
              <a:gdLst>
                <a:gd name="T0" fmla="*/ 15 w 2158"/>
                <a:gd name="T1" fmla="*/ 713 h 1152"/>
                <a:gd name="T2" fmla="*/ 432 w 2158"/>
                <a:gd name="T3" fmla="*/ 1033 h 1152"/>
                <a:gd name="T4" fmla="*/ 605 w 2158"/>
                <a:gd name="T5" fmla="*/ 1120 h 1152"/>
                <a:gd name="T6" fmla="*/ 771 w 2158"/>
                <a:gd name="T7" fmla="*/ 1151 h 1152"/>
                <a:gd name="T8" fmla="*/ 896 w 2158"/>
                <a:gd name="T9" fmla="*/ 1132 h 1152"/>
                <a:gd name="T10" fmla="*/ 1089 w 2158"/>
                <a:gd name="T11" fmla="*/ 1036 h 1152"/>
                <a:gd name="T12" fmla="*/ 1305 w 2158"/>
                <a:gd name="T13" fmla="*/ 856 h 1152"/>
                <a:gd name="T14" fmla="*/ 1305 w 2158"/>
                <a:gd name="T15" fmla="*/ 856 h 1152"/>
                <a:gd name="T16" fmla="*/ 2144 w 2158"/>
                <a:gd name="T17" fmla="*/ 57 h 1152"/>
                <a:gd name="T18" fmla="*/ 2145 w 2158"/>
                <a:gd name="T19" fmla="*/ 13 h 1152"/>
                <a:gd name="T20" fmla="*/ 2100 w 2158"/>
                <a:gd name="T21" fmla="*/ 12 h 1152"/>
                <a:gd name="T22" fmla="*/ 1262 w 2158"/>
                <a:gd name="T23" fmla="*/ 811 h 1152"/>
                <a:gd name="T24" fmla="*/ 1262 w 2158"/>
                <a:gd name="T25" fmla="*/ 811 h 1152"/>
                <a:gd name="T26" fmla="*/ 993 w 2158"/>
                <a:gd name="T27" fmla="*/ 1023 h 1152"/>
                <a:gd name="T28" fmla="*/ 878 w 2158"/>
                <a:gd name="T29" fmla="*/ 1072 h 1152"/>
                <a:gd name="T30" fmla="*/ 771 w 2158"/>
                <a:gd name="T31" fmla="*/ 1088 h 1152"/>
                <a:gd name="T32" fmla="*/ 626 w 2158"/>
                <a:gd name="T33" fmla="*/ 1061 h 1152"/>
                <a:gd name="T34" fmla="*/ 376 w 2158"/>
                <a:gd name="T35" fmla="*/ 920 h 1152"/>
                <a:gd name="T36" fmla="*/ 55 w 2158"/>
                <a:gd name="T37" fmla="*/ 665 h 1152"/>
                <a:gd name="T38" fmla="*/ 11 w 2158"/>
                <a:gd name="T39" fmla="*/ 669 h 1152"/>
                <a:gd name="T40" fmla="*/ 15 w 2158"/>
                <a:gd name="T41" fmla="*/ 713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58" h="1152">
                  <a:moveTo>
                    <a:pt x="15" y="713"/>
                  </a:moveTo>
                  <a:cubicBezTo>
                    <a:pt x="179" y="850"/>
                    <a:pt x="312" y="958"/>
                    <a:pt x="432" y="1033"/>
                  </a:cubicBezTo>
                  <a:cubicBezTo>
                    <a:pt x="492" y="1071"/>
                    <a:pt x="549" y="1100"/>
                    <a:pt x="605" y="1120"/>
                  </a:cubicBezTo>
                  <a:cubicBezTo>
                    <a:pt x="661" y="1140"/>
                    <a:pt x="716" y="1151"/>
                    <a:pt x="771" y="1151"/>
                  </a:cubicBezTo>
                  <a:cubicBezTo>
                    <a:pt x="812" y="1151"/>
                    <a:pt x="854" y="1145"/>
                    <a:pt x="896" y="1132"/>
                  </a:cubicBezTo>
                  <a:cubicBezTo>
                    <a:pt x="959" y="1114"/>
                    <a:pt x="1022" y="1082"/>
                    <a:pt x="1089" y="1036"/>
                  </a:cubicBezTo>
                  <a:cubicBezTo>
                    <a:pt x="1156" y="990"/>
                    <a:pt x="1227" y="931"/>
                    <a:pt x="1305" y="856"/>
                  </a:cubicBezTo>
                  <a:lnTo>
                    <a:pt x="1305" y="856"/>
                  </a:lnTo>
                  <a:lnTo>
                    <a:pt x="2144" y="57"/>
                  </a:lnTo>
                  <a:cubicBezTo>
                    <a:pt x="2156" y="45"/>
                    <a:pt x="2157" y="25"/>
                    <a:pt x="2145" y="13"/>
                  </a:cubicBezTo>
                  <a:cubicBezTo>
                    <a:pt x="2133" y="0"/>
                    <a:pt x="2113" y="0"/>
                    <a:pt x="2100" y="12"/>
                  </a:cubicBezTo>
                  <a:lnTo>
                    <a:pt x="1262" y="811"/>
                  </a:lnTo>
                  <a:lnTo>
                    <a:pt x="1262" y="811"/>
                  </a:lnTo>
                  <a:cubicBezTo>
                    <a:pt x="1160" y="908"/>
                    <a:pt x="1072" y="978"/>
                    <a:pt x="993" y="1023"/>
                  </a:cubicBezTo>
                  <a:cubicBezTo>
                    <a:pt x="953" y="1045"/>
                    <a:pt x="915" y="1062"/>
                    <a:pt x="878" y="1072"/>
                  </a:cubicBezTo>
                  <a:cubicBezTo>
                    <a:pt x="842" y="1083"/>
                    <a:pt x="806" y="1088"/>
                    <a:pt x="771" y="1088"/>
                  </a:cubicBezTo>
                  <a:cubicBezTo>
                    <a:pt x="724" y="1088"/>
                    <a:pt x="677" y="1079"/>
                    <a:pt x="626" y="1061"/>
                  </a:cubicBezTo>
                  <a:cubicBezTo>
                    <a:pt x="551" y="1034"/>
                    <a:pt x="469" y="987"/>
                    <a:pt x="376" y="920"/>
                  </a:cubicBezTo>
                  <a:cubicBezTo>
                    <a:pt x="282" y="853"/>
                    <a:pt x="177" y="767"/>
                    <a:pt x="55" y="665"/>
                  </a:cubicBezTo>
                  <a:cubicBezTo>
                    <a:pt x="42" y="654"/>
                    <a:pt x="22" y="656"/>
                    <a:pt x="11" y="669"/>
                  </a:cubicBezTo>
                  <a:cubicBezTo>
                    <a:pt x="0" y="682"/>
                    <a:pt x="1" y="702"/>
                    <a:pt x="15" y="71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4" name="Freeform 3"/>
            <p:cNvSpPr>
              <a:spLocks noChangeArrowheads="1"/>
            </p:cNvSpPr>
            <p:nvPr/>
          </p:nvSpPr>
          <p:spPr bwMode="auto">
            <a:xfrm>
              <a:off x="1540273" y="847620"/>
              <a:ext cx="304826" cy="169186"/>
            </a:xfrm>
            <a:custGeom>
              <a:avLst/>
              <a:gdLst>
                <a:gd name="T0" fmla="*/ 12 w 1845"/>
                <a:gd name="T1" fmla="*/ 672 h 1022"/>
                <a:gd name="T2" fmla="*/ 350 w 1845"/>
                <a:gd name="T3" fmla="*/ 928 h 1022"/>
                <a:gd name="T4" fmla="*/ 488 w 1845"/>
                <a:gd name="T5" fmla="*/ 997 h 1022"/>
                <a:gd name="T6" fmla="*/ 620 w 1845"/>
                <a:gd name="T7" fmla="*/ 1021 h 1022"/>
                <a:gd name="T8" fmla="*/ 734 w 1845"/>
                <a:gd name="T9" fmla="*/ 1003 h 1022"/>
                <a:gd name="T10" fmla="*/ 915 w 1845"/>
                <a:gd name="T11" fmla="*/ 905 h 1022"/>
                <a:gd name="T12" fmla="*/ 1129 w 1845"/>
                <a:gd name="T13" fmla="*/ 720 h 1022"/>
                <a:gd name="T14" fmla="*/ 1129 w 1845"/>
                <a:gd name="T15" fmla="*/ 720 h 1022"/>
                <a:gd name="T16" fmla="*/ 1834 w 1845"/>
                <a:gd name="T17" fmla="*/ 42 h 1022"/>
                <a:gd name="T18" fmla="*/ 1835 w 1845"/>
                <a:gd name="T19" fmla="*/ 10 h 1022"/>
                <a:gd name="T20" fmla="*/ 1802 w 1845"/>
                <a:gd name="T21" fmla="*/ 9 h 1022"/>
                <a:gd name="T22" fmla="*/ 1097 w 1845"/>
                <a:gd name="T23" fmla="*/ 687 h 1022"/>
                <a:gd name="T24" fmla="*/ 1097 w 1845"/>
                <a:gd name="T25" fmla="*/ 687 h 1022"/>
                <a:gd name="T26" fmla="*/ 828 w 1845"/>
                <a:gd name="T27" fmla="*/ 907 h 1022"/>
                <a:gd name="T28" fmla="*/ 720 w 1845"/>
                <a:gd name="T29" fmla="*/ 959 h 1022"/>
                <a:gd name="T30" fmla="*/ 620 w 1845"/>
                <a:gd name="T31" fmla="*/ 975 h 1022"/>
                <a:gd name="T32" fmla="*/ 504 w 1845"/>
                <a:gd name="T33" fmla="*/ 954 h 1022"/>
                <a:gd name="T34" fmla="*/ 302 w 1845"/>
                <a:gd name="T35" fmla="*/ 841 h 1022"/>
                <a:gd name="T36" fmla="*/ 41 w 1845"/>
                <a:gd name="T37" fmla="*/ 636 h 1022"/>
                <a:gd name="T38" fmla="*/ 9 w 1845"/>
                <a:gd name="T39" fmla="*/ 640 h 1022"/>
                <a:gd name="T40" fmla="*/ 12 w 1845"/>
                <a:gd name="T41" fmla="*/ 672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5" h="1022">
                  <a:moveTo>
                    <a:pt x="12" y="672"/>
                  </a:moveTo>
                  <a:cubicBezTo>
                    <a:pt x="146" y="782"/>
                    <a:pt x="254" y="868"/>
                    <a:pt x="350" y="928"/>
                  </a:cubicBezTo>
                  <a:cubicBezTo>
                    <a:pt x="398" y="958"/>
                    <a:pt x="444" y="981"/>
                    <a:pt x="488" y="997"/>
                  </a:cubicBezTo>
                  <a:cubicBezTo>
                    <a:pt x="533" y="1013"/>
                    <a:pt x="576" y="1021"/>
                    <a:pt x="620" y="1021"/>
                  </a:cubicBezTo>
                  <a:cubicBezTo>
                    <a:pt x="658" y="1021"/>
                    <a:pt x="695" y="1015"/>
                    <a:pt x="734" y="1003"/>
                  </a:cubicBezTo>
                  <a:cubicBezTo>
                    <a:pt x="791" y="984"/>
                    <a:pt x="850" y="952"/>
                    <a:pt x="915" y="905"/>
                  </a:cubicBezTo>
                  <a:cubicBezTo>
                    <a:pt x="980" y="858"/>
                    <a:pt x="1050" y="797"/>
                    <a:pt x="1129" y="720"/>
                  </a:cubicBezTo>
                  <a:lnTo>
                    <a:pt x="1129" y="720"/>
                  </a:lnTo>
                  <a:lnTo>
                    <a:pt x="1834" y="42"/>
                  </a:lnTo>
                  <a:cubicBezTo>
                    <a:pt x="1843" y="34"/>
                    <a:pt x="1844" y="19"/>
                    <a:pt x="1835" y="10"/>
                  </a:cubicBezTo>
                  <a:cubicBezTo>
                    <a:pt x="1826" y="1"/>
                    <a:pt x="1811" y="0"/>
                    <a:pt x="1802" y="9"/>
                  </a:cubicBezTo>
                  <a:lnTo>
                    <a:pt x="1097" y="687"/>
                  </a:lnTo>
                  <a:lnTo>
                    <a:pt x="1097" y="687"/>
                  </a:lnTo>
                  <a:cubicBezTo>
                    <a:pt x="992" y="788"/>
                    <a:pt x="905" y="861"/>
                    <a:pt x="828" y="907"/>
                  </a:cubicBezTo>
                  <a:cubicBezTo>
                    <a:pt x="790" y="931"/>
                    <a:pt x="754" y="948"/>
                    <a:pt x="720" y="959"/>
                  </a:cubicBezTo>
                  <a:cubicBezTo>
                    <a:pt x="685" y="970"/>
                    <a:pt x="653" y="975"/>
                    <a:pt x="620" y="975"/>
                  </a:cubicBezTo>
                  <a:cubicBezTo>
                    <a:pt x="582" y="975"/>
                    <a:pt x="544" y="968"/>
                    <a:pt x="504" y="954"/>
                  </a:cubicBezTo>
                  <a:cubicBezTo>
                    <a:pt x="443" y="932"/>
                    <a:pt x="378" y="894"/>
                    <a:pt x="302" y="841"/>
                  </a:cubicBezTo>
                  <a:cubicBezTo>
                    <a:pt x="227" y="787"/>
                    <a:pt x="141" y="718"/>
                    <a:pt x="41" y="636"/>
                  </a:cubicBezTo>
                  <a:cubicBezTo>
                    <a:pt x="31" y="628"/>
                    <a:pt x="17" y="630"/>
                    <a:pt x="9" y="640"/>
                  </a:cubicBezTo>
                  <a:cubicBezTo>
                    <a:pt x="0" y="649"/>
                    <a:pt x="2" y="664"/>
                    <a:pt x="12" y="67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5" name="Freeform 4"/>
            <p:cNvSpPr>
              <a:spLocks noChangeArrowheads="1"/>
            </p:cNvSpPr>
            <p:nvPr/>
          </p:nvSpPr>
          <p:spPr bwMode="auto">
            <a:xfrm>
              <a:off x="1568713" y="826472"/>
              <a:ext cx="253050" cy="148037"/>
            </a:xfrm>
            <a:custGeom>
              <a:avLst/>
              <a:gdLst>
                <a:gd name="T0" fmla="*/ 8 w 1531"/>
                <a:gd name="T1" fmla="*/ 630 h 895"/>
                <a:gd name="T2" fmla="*/ 269 w 1531"/>
                <a:gd name="T3" fmla="*/ 824 h 895"/>
                <a:gd name="T4" fmla="*/ 374 w 1531"/>
                <a:gd name="T5" fmla="*/ 876 h 895"/>
                <a:gd name="T6" fmla="*/ 473 w 1531"/>
                <a:gd name="T7" fmla="*/ 894 h 895"/>
                <a:gd name="T8" fmla="*/ 573 w 1531"/>
                <a:gd name="T9" fmla="*/ 875 h 895"/>
                <a:gd name="T10" fmla="*/ 739 w 1531"/>
                <a:gd name="T11" fmla="*/ 775 h 895"/>
                <a:gd name="T12" fmla="*/ 953 w 1531"/>
                <a:gd name="T13" fmla="*/ 584 h 895"/>
                <a:gd name="T14" fmla="*/ 953 w 1531"/>
                <a:gd name="T15" fmla="*/ 584 h 895"/>
                <a:gd name="T16" fmla="*/ 1524 w 1531"/>
                <a:gd name="T17" fmla="*/ 27 h 895"/>
                <a:gd name="T18" fmla="*/ 1524 w 1531"/>
                <a:gd name="T19" fmla="*/ 6 h 895"/>
                <a:gd name="T20" fmla="*/ 1503 w 1531"/>
                <a:gd name="T21" fmla="*/ 6 h 895"/>
                <a:gd name="T22" fmla="*/ 932 w 1531"/>
                <a:gd name="T23" fmla="*/ 563 h 895"/>
                <a:gd name="T24" fmla="*/ 932 w 1531"/>
                <a:gd name="T25" fmla="*/ 563 h 895"/>
                <a:gd name="T26" fmla="*/ 663 w 1531"/>
                <a:gd name="T27" fmla="*/ 793 h 895"/>
                <a:gd name="T28" fmla="*/ 562 w 1531"/>
                <a:gd name="T29" fmla="*/ 847 h 895"/>
                <a:gd name="T30" fmla="*/ 473 w 1531"/>
                <a:gd name="T31" fmla="*/ 865 h 895"/>
                <a:gd name="T32" fmla="*/ 384 w 1531"/>
                <a:gd name="T33" fmla="*/ 848 h 895"/>
                <a:gd name="T34" fmla="*/ 229 w 1531"/>
                <a:gd name="T35" fmla="*/ 762 h 895"/>
                <a:gd name="T36" fmla="*/ 26 w 1531"/>
                <a:gd name="T37" fmla="*/ 607 h 895"/>
                <a:gd name="T38" fmla="*/ 5 w 1531"/>
                <a:gd name="T39" fmla="*/ 609 h 895"/>
                <a:gd name="T40" fmla="*/ 8 w 1531"/>
                <a:gd name="T41" fmla="*/ 630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1" h="895">
                  <a:moveTo>
                    <a:pt x="8" y="630"/>
                  </a:moveTo>
                  <a:cubicBezTo>
                    <a:pt x="113" y="714"/>
                    <a:pt x="196" y="779"/>
                    <a:pt x="269" y="824"/>
                  </a:cubicBezTo>
                  <a:cubicBezTo>
                    <a:pt x="306" y="847"/>
                    <a:pt x="340" y="864"/>
                    <a:pt x="374" y="876"/>
                  </a:cubicBezTo>
                  <a:cubicBezTo>
                    <a:pt x="407" y="888"/>
                    <a:pt x="440" y="894"/>
                    <a:pt x="473" y="894"/>
                  </a:cubicBezTo>
                  <a:cubicBezTo>
                    <a:pt x="506" y="894"/>
                    <a:pt x="539" y="888"/>
                    <a:pt x="573" y="875"/>
                  </a:cubicBezTo>
                  <a:cubicBezTo>
                    <a:pt x="624" y="856"/>
                    <a:pt x="678" y="823"/>
                    <a:pt x="739" y="775"/>
                  </a:cubicBezTo>
                  <a:cubicBezTo>
                    <a:pt x="801" y="727"/>
                    <a:pt x="870" y="663"/>
                    <a:pt x="953" y="584"/>
                  </a:cubicBezTo>
                  <a:lnTo>
                    <a:pt x="953" y="584"/>
                  </a:lnTo>
                  <a:lnTo>
                    <a:pt x="1524" y="27"/>
                  </a:lnTo>
                  <a:cubicBezTo>
                    <a:pt x="1529" y="21"/>
                    <a:pt x="1530" y="12"/>
                    <a:pt x="1524" y="6"/>
                  </a:cubicBezTo>
                  <a:cubicBezTo>
                    <a:pt x="1518" y="0"/>
                    <a:pt x="1509" y="0"/>
                    <a:pt x="1503" y="6"/>
                  </a:cubicBezTo>
                  <a:lnTo>
                    <a:pt x="932" y="563"/>
                  </a:lnTo>
                  <a:lnTo>
                    <a:pt x="932" y="563"/>
                  </a:lnTo>
                  <a:cubicBezTo>
                    <a:pt x="823" y="668"/>
                    <a:pt x="737" y="744"/>
                    <a:pt x="663" y="793"/>
                  </a:cubicBezTo>
                  <a:cubicBezTo>
                    <a:pt x="627" y="818"/>
                    <a:pt x="594" y="836"/>
                    <a:pt x="562" y="847"/>
                  </a:cubicBezTo>
                  <a:cubicBezTo>
                    <a:pt x="531" y="859"/>
                    <a:pt x="502" y="865"/>
                    <a:pt x="473" y="865"/>
                  </a:cubicBezTo>
                  <a:cubicBezTo>
                    <a:pt x="444" y="865"/>
                    <a:pt x="415" y="859"/>
                    <a:pt x="384" y="848"/>
                  </a:cubicBezTo>
                  <a:cubicBezTo>
                    <a:pt x="338" y="832"/>
                    <a:pt x="288" y="803"/>
                    <a:pt x="229" y="762"/>
                  </a:cubicBezTo>
                  <a:cubicBezTo>
                    <a:pt x="171" y="722"/>
                    <a:pt x="105" y="669"/>
                    <a:pt x="26" y="607"/>
                  </a:cubicBezTo>
                  <a:cubicBezTo>
                    <a:pt x="20" y="602"/>
                    <a:pt x="10" y="603"/>
                    <a:pt x="5" y="609"/>
                  </a:cubicBezTo>
                  <a:cubicBezTo>
                    <a:pt x="0" y="615"/>
                    <a:pt x="1" y="625"/>
                    <a:pt x="8" y="63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" name="Freeform 5"/>
            <p:cNvSpPr>
              <a:spLocks noChangeArrowheads="1"/>
            </p:cNvSpPr>
            <p:nvPr/>
          </p:nvSpPr>
          <p:spPr bwMode="auto">
            <a:xfrm>
              <a:off x="1596425" y="805324"/>
              <a:ext cx="201273" cy="127619"/>
            </a:xfrm>
            <a:custGeom>
              <a:avLst/>
              <a:gdLst>
                <a:gd name="T0" fmla="*/ 4 w 1217"/>
                <a:gd name="T1" fmla="*/ 588 h 773"/>
                <a:gd name="T2" fmla="*/ 193 w 1217"/>
                <a:gd name="T3" fmla="*/ 724 h 773"/>
                <a:gd name="T4" fmla="*/ 332 w 1217"/>
                <a:gd name="T5" fmla="*/ 772 h 773"/>
                <a:gd name="T6" fmla="*/ 415 w 1217"/>
                <a:gd name="T7" fmla="*/ 752 h 773"/>
                <a:gd name="T8" fmla="*/ 563 w 1217"/>
                <a:gd name="T9" fmla="*/ 648 h 773"/>
                <a:gd name="T10" fmla="*/ 776 w 1217"/>
                <a:gd name="T11" fmla="*/ 448 h 773"/>
                <a:gd name="T12" fmla="*/ 776 w 1217"/>
                <a:gd name="T13" fmla="*/ 448 h 773"/>
                <a:gd name="T14" fmla="*/ 1213 w 1217"/>
                <a:gd name="T15" fmla="*/ 12 h 773"/>
                <a:gd name="T16" fmla="*/ 1213 w 1217"/>
                <a:gd name="T17" fmla="*/ 2 h 773"/>
                <a:gd name="T18" fmla="*/ 1204 w 1217"/>
                <a:gd name="T19" fmla="*/ 2 h 773"/>
                <a:gd name="T20" fmla="*/ 767 w 1217"/>
                <a:gd name="T21" fmla="*/ 439 h 773"/>
                <a:gd name="T22" fmla="*/ 500 w 1217"/>
                <a:gd name="T23" fmla="*/ 682 h 773"/>
                <a:gd name="T24" fmla="*/ 410 w 1217"/>
                <a:gd name="T25" fmla="*/ 740 h 773"/>
                <a:gd name="T26" fmla="*/ 332 w 1217"/>
                <a:gd name="T27" fmla="*/ 759 h 773"/>
                <a:gd name="T28" fmla="*/ 199 w 1217"/>
                <a:gd name="T29" fmla="*/ 712 h 773"/>
                <a:gd name="T30" fmla="*/ 12 w 1217"/>
                <a:gd name="T31" fmla="*/ 577 h 773"/>
                <a:gd name="T32" fmla="*/ 2 w 1217"/>
                <a:gd name="T33" fmla="*/ 578 h 773"/>
                <a:gd name="T34" fmla="*/ 4 w 1217"/>
                <a:gd name="T35" fmla="*/ 588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7" h="773">
                  <a:moveTo>
                    <a:pt x="4" y="588"/>
                  </a:moveTo>
                  <a:cubicBezTo>
                    <a:pt x="81" y="647"/>
                    <a:pt x="141" y="692"/>
                    <a:pt x="193" y="724"/>
                  </a:cubicBezTo>
                  <a:cubicBezTo>
                    <a:pt x="244" y="755"/>
                    <a:pt x="288" y="772"/>
                    <a:pt x="332" y="772"/>
                  </a:cubicBezTo>
                  <a:cubicBezTo>
                    <a:pt x="359" y="772"/>
                    <a:pt x="386" y="765"/>
                    <a:pt x="415" y="752"/>
                  </a:cubicBezTo>
                  <a:cubicBezTo>
                    <a:pt x="458" y="733"/>
                    <a:pt x="505" y="698"/>
                    <a:pt x="563" y="648"/>
                  </a:cubicBezTo>
                  <a:cubicBezTo>
                    <a:pt x="620" y="597"/>
                    <a:pt x="689" y="531"/>
                    <a:pt x="776" y="448"/>
                  </a:cubicBezTo>
                  <a:lnTo>
                    <a:pt x="776" y="448"/>
                  </a:lnTo>
                  <a:lnTo>
                    <a:pt x="1213" y="12"/>
                  </a:lnTo>
                  <a:cubicBezTo>
                    <a:pt x="1216" y="9"/>
                    <a:pt x="1216" y="5"/>
                    <a:pt x="1213" y="2"/>
                  </a:cubicBezTo>
                  <a:cubicBezTo>
                    <a:pt x="1210" y="0"/>
                    <a:pt x="1206" y="0"/>
                    <a:pt x="1204" y="2"/>
                  </a:cubicBezTo>
                  <a:lnTo>
                    <a:pt x="767" y="439"/>
                  </a:lnTo>
                  <a:cubicBezTo>
                    <a:pt x="651" y="549"/>
                    <a:pt x="568" y="630"/>
                    <a:pt x="500" y="682"/>
                  </a:cubicBezTo>
                  <a:cubicBezTo>
                    <a:pt x="466" y="709"/>
                    <a:pt x="437" y="728"/>
                    <a:pt x="410" y="740"/>
                  </a:cubicBezTo>
                  <a:cubicBezTo>
                    <a:pt x="382" y="753"/>
                    <a:pt x="357" y="759"/>
                    <a:pt x="332" y="759"/>
                  </a:cubicBezTo>
                  <a:cubicBezTo>
                    <a:pt x="291" y="759"/>
                    <a:pt x="250" y="743"/>
                    <a:pt x="199" y="712"/>
                  </a:cubicBezTo>
                  <a:cubicBezTo>
                    <a:pt x="149" y="682"/>
                    <a:pt x="89" y="636"/>
                    <a:pt x="12" y="577"/>
                  </a:cubicBezTo>
                  <a:cubicBezTo>
                    <a:pt x="9" y="575"/>
                    <a:pt x="4" y="575"/>
                    <a:pt x="2" y="578"/>
                  </a:cubicBezTo>
                  <a:cubicBezTo>
                    <a:pt x="0" y="581"/>
                    <a:pt x="1" y="585"/>
                    <a:pt x="4" y="58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7" name="Freeform 6"/>
            <p:cNvSpPr>
              <a:spLocks noChangeArrowheads="1"/>
            </p:cNvSpPr>
            <p:nvPr/>
          </p:nvSpPr>
          <p:spPr bwMode="auto">
            <a:xfrm>
              <a:off x="1368170" y="664579"/>
              <a:ext cx="439737" cy="330350"/>
            </a:xfrm>
            <a:custGeom>
              <a:avLst/>
              <a:gdLst>
                <a:gd name="T0" fmla="*/ 2631 w 2657"/>
                <a:gd name="T1" fmla="*/ 532 h 1998"/>
                <a:gd name="T2" fmla="*/ 2130 w 2657"/>
                <a:gd name="T3" fmla="*/ 145 h 1998"/>
                <a:gd name="T4" fmla="*/ 1920 w 2657"/>
                <a:gd name="T5" fmla="*/ 38 h 1998"/>
                <a:gd name="T6" fmla="*/ 1715 w 2657"/>
                <a:gd name="T7" fmla="*/ 0 h 1998"/>
                <a:gd name="T8" fmla="*/ 1578 w 2657"/>
                <a:gd name="T9" fmla="*/ 19 h 1998"/>
                <a:gd name="T10" fmla="*/ 1370 w 2657"/>
                <a:gd name="T11" fmla="*/ 116 h 1998"/>
                <a:gd name="T12" fmla="*/ 1150 w 2657"/>
                <a:gd name="T13" fmla="*/ 295 h 1998"/>
                <a:gd name="T14" fmla="*/ 1150 w 2657"/>
                <a:gd name="T15" fmla="*/ 295 h 1998"/>
                <a:gd name="T16" fmla="*/ 16 w 2657"/>
                <a:gd name="T17" fmla="*/ 1368 h 1998"/>
                <a:gd name="T18" fmla="*/ 0 w 2657"/>
                <a:gd name="T19" fmla="*/ 1406 h 1998"/>
                <a:gd name="T20" fmla="*/ 16 w 2657"/>
                <a:gd name="T21" fmla="*/ 1444 h 1998"/>
                <a:gd name="T22" fmla="*/ 566 w 2657"/>
                <a:gd name="T23" fmla="*/ 1977 h 1998"/>
                <a:gd name="T24" fmla="*/ 640 w 2657"/>
                <a:gd name="T25" fmla="*/ 1976 h 1998"/>
                <a:gd name="T26" fmla="*/ 639 w 2657"/>
                <a:gd name="T27" fmla="*/ 1901 h 1998"/>
                <a:gd name="T28" fmla="*/ 129 w 2657"/>
                <a:gd name="T29" fmla="*/ 1406 h 1998"/>
                <a:gd name="T30" fmla="*/ 1223 w 2657"/>
                <a:gd name="T31" fmla="*/ 371 h 1998"/>
                <a:gd name="T32" fmla="*/ 1223 w 2657"/>
                <a:gd name="T33" fmla="*/ 371 h 1998"/>
                <a:gd name="T34" fmla="*/ 1489 w 2657"/>
                <a:gd name="T35" fmla="*/ 167 h 1998"/>
                <a:gd name="T36" fmla="*/ 1605 w 2657"/>
                <a:gd name="T37" fmla="*/ 121 h 1998"/>
                <a:gd name="T38" fmla="*/ 1715 w 2657"/>
                <a:gd name="T39" fmla="*/ 106 h 1998"/>
                <a:gd name="T40" fmla="*/ 1884 w 2657"/>
                <a:gd name="T41" fmla="*/ 138 h 1998"/>
                <a:gd name="T42" fmla="*/ 2181 w 2657"/>
                <a:gd name="T43" fmla="*/ 306 h 1998"/>
                <a:gd name="T44" fmla="*/ 2562 w 2657"/>
                <a:gd name="T45" fmla="*/ 612 h 1998"/>
                <a:gd name="T46" fmla="*/ 2637 w 2657"/>
                <a:gd name="T47" fmla="*/ 606 h 1998"/>
                <a:gd name="T48" fmla="*/ 2631 w 2657"/>
                <a:gd name="T49" fmla="*/ 532 h 1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57" h="1998">
                  <a:moveTo>
                    <a:pt x="2631" y="532"/>
                  </a:moveTo>
                  <a:cubicBezTo>
                    <a:pt x="2437" y="367"/>
                    <a:pt x="2276" y="237"/>
                    <a:pt x="2130" y="145"/>
                  </a:cubicBezTo>
                  <a:cubicBezTo>
                    <a:pt x="2058" y="99"/>
                    <a:pt x="1988" y="63"/>
                    <a:pt x="1920" y="38"/>
                  </a:cubicBezTo>
                  <a:cubicBezTo>
                    <a:pt x="1851" y="14"/>
                    <a:pt x="1783" y="0"/>
                    <a:pt x="1715" y="0"/>
                  </a:cubicBezTo>
                  <a:cubicBezTo>
                    <a:pt x="1669" y="0"/>
                    <a:pt x="1623" y="6"/>
                    <a:pt x="1578" y="19"/>
                  </a:cubicBezTo>
                  <a:cubicBezTo>
                    <a:pt x="1509" y="37"/>
                    <a:pt x="1440" y="70"/>
                    <a:pt x="1370" y="116"/>
                  </a:cubicBezTo>
                  <a:cubicBezTo>
                    <a:pt x="1299" y="162"/>
                    <a:pt x="1227" y="221"/>
                    <a:pt x="1150" y="295"/>
                  </a:cubicBezTo>
                  <a:lnTo>
                    <a:pt x="1150" y="295"/>
                  </a:lnTo>
                  <a:lnTo>
                    <a:pt x="16" y="1368"/>
                  </a:lnTo>
                  <a:cubicBezTo>
                    <a:pt x="6" y="1378"/>
                    <a:pt x="0" y="1391"/>
                    <a:pt x="0" y="1406"/>
                  </a:cubicBezTo>
                  <a:cubicBezTo>
                    <a:pt x="0" y="1420"/>
                    <a:pt x="6" y="1434"/>
                    <a:pt x="16" y="1444"/>
                  </a:cubicBezTo>
                  <a:lnTo>
                    <a:pt x="566" y="1977"/>
                  </a:lnTo>
                  <a:cubicBezTo>
                    <a:pt x="587" y="1997"/>
                    <a:pt x="619" y="1997"/>
                    <a:pt x="640" y="1976"/>
                  </a:cubicBezTo>
                  <a:cubicBezTo>
                    <a:pt x="660" y="1955"/>
                    <a:pt x="660" y="1921"/>
                    <a:pt x="639" y="1901"/>
                  </a:cubicBezTo>
                  <a:lnTo>
                    <a:pt x="129" y="1406"/>
                  </a:lnTo>
                  <a:lnTo>
                    <a:pt x="1223" y="371"/>
                  </a:lnTo>
                  <a:lnTo>
                    <a:pt x="1223" y="371"/>
                  </a:lnTo>
                  <a:cubicBezTo>
                    <a:pt x="1321" y="277"/>
                    <a:pt x="1409" y="210"/>
                    <a:pt x="1489" y="167"/>
                  </a:cubicBezTo>
                  <a:cubicBezTo>
                    <a:pt x="1529" y="146"/>
                    <a:pt x="1568" y="131"/>
                    <a:pt x="1605" y="121"/>
                  </a:cubicBezTo>
                  <a:cubicBezTo>
                    <a:pt x="1642" y="111"/>
                    <a:pt x="1679" y="106"/>
                    <a:pt x="1715" y="106"/>
                  </a:cubicBezTo>
                  <a:cubicBezTo>
                    <a:pt x="1770" y="106"/>
                    <a:pt x="1825" y="116"/>
                    <a:pt x="1884" y="138"/>
                  </a:cubicBezTo>
                  <a:cubicBezTo>
                    <a:pt x="1972" y="170"/>
                    <a:pt x="2070" y="226"/>
                    <a:pt x="2181" y="306"/>
                  </a:cubicBezTo>
                  <a:cubicBezTo>
                    <a:pt x="2293" y="387"/>
                    <a:pt x="2418" y="490"/>
                    <a:pt x="2562" y="612"/>
                  </a:cubicBezTo>
                  <a:cubicBezTo>
                    <a:pt x="2585" y="631"/>
                    <a:pt x="2618" y="628"/>
                    <a:pt x="2637" y="606"/>
                  </a:cubicBezTo>
                  <a:cubicBezTo>
                    <a:pt x="2656" y="584"/>
                    <a:pt x="2653" y="551"/>
                    <a:pt x="2631" y="5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8" name="Freeform 7"/>
            <p:cNvSpPr>
              <a:spLocks noChangeArrowheads="1"/>
            </p:cNvSpPr>
            <p:nvPr/>
          </p:nvSpPr>
          <p:spPr bwMode="auto">
            <a:xfrm>
              <a:off x="1419946" y="709792"/>
              <a:ext cx="356603" cy="190334"/>
            </a:xfrm>
            <a:custGeom>
              <a:avLst/>
              <a:gdLst>
                <a:gd name="T0" fmla="*/ 2142 w 2158"/>
                <a:gd name="T1" fmla="*/ 438 h 1152"/>
                <a:gd name="T2" fmla="*/ 1725 w 2158"/>
                <a:gd name="T3" fmla="*/ 118 h 1152"/>
                <a:gd name="T4" fmla="*/ 1552 w 2158"/>
                <a:gd name="T5" fmla="*/ 31 h 1152"/>
                <a:gd name="T6" fmla="*/ 1386 w 2158"/>
                <a:gd name="T7" fmla="*/ 0 h 1152"/>
                <a:gd name="T8" fmla="*/ 1261 w 2158"/>
                <a:gd name="T9" fmla="*/ 19 h 1152"/>
                <a:gd name="T10" fmla="*/ 1068 w 2158"/>
                <a:gd name="T11" fmla="*/ 115 h 1152"/>
                <a:gd name="T12" fmla="*/ 852 w 2158"/>
                <a:gd name="T13" fmla="*/ 295 h 1152"/>
                <a:gd name="T14" fmla="*/ 852 w 2158"/>
                <a:gd name="T15" fmla="*/ 295 h 1152"/>
                <a:gd name="T16" fmla="*/ 13 w 2158"/>
                <a:gd name="T17" fmla="*/ 1094 h 1152"/>
                <a:gd name="T18" fmla="*/ 12 w 2158"/>
                <a:gd name="T19" fmla="*/ 1138 h 1152"/>
                <a:gd name="T20" fmla="*/ 56 w 2158"/>
                <a:gd name="T21" fmla="*/ 1139 h 1152"/>
                <a:gd name="T22" fmla="*/ 895 w 2158"/>
                <a:gd name="T23" fmla="*/ 340 h 1152"/>
                <a:gd name="T24" fmla="*/ 895 w 2158"/>
                <a:gd name="T25" fmla="*/ 340 h 1152"/>
                <a:gd name="T26" fmla="*/ 1164 w 2158"/>
                <a:gd name="T27" fmla="*/ 128 h 1152"/>
                <a:gd name="T28" fmla="*/ 1279 w 2158"/>
                <a:gd name="T29" fmla="*/ 79 h 1152"/>
                <a:gd name="T30" fmla="*/ 1386 w 2158"/>
                <a:gd name="T31" fmla="*/ 63 h 1152"/>
                <a:gd name="T32" fmla="*/ 1531 w 2158"/>
                <a:gd name="T33" fmla="*/ 90 h 1152"/>
                <a:gd name="T34" fmla="*/ 1781 w 2158"/>
                <a:gd name="T35" fmla="*/ 231 h 1152"/>
                <a:gd name="T36" fmla="*/ 2102 w 2158"/>
                <a:gd name="T37" fmla="*/ 486 h 1152"/>
                <a:gd name="T38" fmla="*/ 2146 w 2158"/>
                <a:gd name="T39" fmla="*/ 482 h 1152"/>
                <a:gd name="T40" fmla="*/ 2142 w 2158"/>
                <a:gd name="T41" fmla="*/ 438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58" h="1152">
                  <a:moveTo>
                    <a:pt x="2142" y="438"/>
                  </a:moveTo>
                  <a:cubicBezTo>
                    <a:pt x="1978" y="301"/>
                    <a:pt x="1845" y="193"/>
                    <a:pt x="1725" y="118"/>
                  </a:cubicBezTo>
                  <a:cubicBezTo>
                    <a:pt x="1664" y="80"/>
                    <a:pt x="1608" y="51"/>
                    <a:pt x="1552" y="31"/>
                  </a:cubicBezTo>
                  <a:cubicBezTo>
                    <a:pt x="1496" y="11"/>
                    <a:pt x="1441" y="0"/>
                    <a:pt x="1386" y="0"/>
                  </a:cubicBezTo>
                  <a:cubicBezTo>
                    <a:pt x="1344" y="0"/>
                    <a:pt x="1303" y="6"/>
                    <a:pt x="1261" y="19"/>
                  </a:cubicBezTo>
                  <a:cubicBezTo>
                    <a:pt x="1198" y="37"/>
                    <a:pt x="1135" y="69"/>
                    <a:pt x="1068" y="115"/>
                  </a:cubicBezTo>
                  <a:cubicBezTo>
                    <a:pt x="1000" y="161"/>
                    <a:pt x="930" y="220"/>
                    <a:pt x="852" y="295"/>
                  </a:cubicBezTo>
                  <a:lnTo>
                    <a:pt x="852" y="295"/>
                  </a:lnTo>
                  <a:lnTo>
                    <a:pt x="13" y="1094"/>
                  </a:lnTo>
                  <a:cubicBezTo>
                    <a:pt x="1" y="1106"/>
                    <a:pt x="0" y="1126"/>
                    <a:pt x="12" y="1138"/>
                  </a:cubicBezTo>
                  <a:cubicBezTo>
                    <a:pt x="24" y="1151"/>
                    <a:pt x="44" y="1151"/>
                    <a:pt x="56" y="1139"/>
                  </a:cubicBezTo>
                  <a:lnTo>
                    <a:pt x="895" y="340"/>
                  </a:lnTo>
                  <a:lnTo>
                    <a:pt x="895" y="340"/>
                  </a:lnTo>
                  <a:cubicBezTo>
                    <a:pt x="997" y="243"/>
                    <a:pt x="1085" y="173"/>
                    <a:pt x="1164" y="128"/>
                  </a:cubicBezTo>
                  <a:cubicBezTo>
                    <a:pt x="1204" y="106"/>
                    <a:pt x="1242" y="89"/>
                    <a:pt x="1279" y="79"/>
                  </a:cubicBezTo>
                  <a:cubicBezTo>
                    <a:pt x="1315" y="68"/>
                    <a:pt x="1351" y="63"/>
                    <a:pt x="1386" y="63"/>
                  </a:cubicBezTo>
                  <a:cubicBezTo>
                    <a:pt x="1433" y="63"/>
                    <a:pt x="1480" y="72"/>
                    <a:pt x="1531" y="90"/>
                  </a:cubicBezTo>
                  <a:cubicBezTo>
                    <a:pt x="1606" y="117"/>
                    <a:pt x="1688" y="164"/>
                    <a:pt x="1781" y="231"/>
                  </a:cubicBezTo>
                  <a:cubicBezTo>
                    <a:pt x="1874" y="298"/>
                    <a:pt x="1979" y="384"/>
                    <a:pt x="2102" y="486"/>
                  </a:cubicBezTo>
                  <a:cubicBezTo>
                    <a:pt x="2115" y="497"/>
                    <a:pt x="2135" y="495"/>
                    <a:pt x="2146" y="482"/>
                  </a:cubicBezTo>
                  <a:cubicBezTo>
                    <a:pt x="2157" y="469"/>
                    <a:pt x="2155" y="449"/>
                    <a:pt x="2142" y="43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9" name="Freeform 8"/>
            <p:cNvSpPr>
              <a:spLocks noChangeArrowheads="1"/>
            </p:cNvSpPr>
            <p:nvPr/>
          </p:nvSpPr>
          <p:spPr bwMode="auto">
            <a:xfrm>
              <a:off x="1444012" y="752818"/>
              <a:ext cx="304826" cy="169186"/>
            </a:xfrm>
            <a:custGeom>
              <a:avLst/>
              <a:gdLst>
                <a:gd name="T0" fmla="*/ 1832 w 1844"/>
                <a:gd name="T1" fmla="*/ 349 h 1021"/>
                <a:gd name="T2" fmla="*/ 1494 w 1844"/>
                <a:gd name="T3" fmla="*/ 93 h 1021"/>
                <a:gd name="T4" fmla="*/ 1356 w 1844"/>
                <a:gd name="T5" fmla="*/ 24 h 1021"/>
                <a:gd name="T6" fmla="*/ 1224 w 1844"/>
                <a:gd name="T7" fmla="*/ 0 h 1021"/>
                <a:gd name="T8" fmla="*/ 1110 w 1844"/>
                <a:gd name="T9" fmla="*/ 18 h 1021"/>
                <a:gd name="T10" fmla="*/ 929 w 1844"/>
                <a:gd name="T11" fmla="*/ 116 h 1021"/>
                <a:gd name="T12" fmla="*/ 715 w 1844"/>
                <a:gd name="T13" fmla="*/ 301 h 1021"/>
                <a:gd name="T14" fmla="*/ 714 w 1844"/>
                <a:gd name="T15" fmla="*/ 301 h 1021"/>
                <a:gd name="T16" fmla="*/ 10 w 1844"/>
                <a:gd name="T17" fmla="*/ 978 h 1021"/>
                <a:gd name="T18" fmla="*/ 9 w 1844"/>
                <a:gd name="T19" fmla="*/ 1011 h 1021"/>
                <a:gd name="T20" fmla="*/ 42 w 1844"/>
                <a:gd name="T21" fmla="*/ 1012 h 1021"/>
                <a:gd name="T22" fmla="*/ 746 w 1844"/>
                <a:gd name="T23" fmla="*/ 334 h 1021"/>
                <a:gd name="T24" fmla="*/ 746 w 1844"/>
                <a:gd name="T25" fmla="*/ 334 h 1021"/>
                <a:gd name="T26" fmla="*/ 1016 w 1844"/>
                <a:gd name="T27" fmla="*/ 114 h 1021"/>
                <a:gd name="T28" fmla="*/ 1124 w 1844"/>
                <a:gd name="T29" fmla="*/ 62 h 1021"/>
                <a:gd name="T30" fmla="*/ 1224 w 1844"/>
                <a:gd name="T31" fmla="*/ 46 h 1021"/>
                <a:gd name="T32" fmla="*/ 1340 w 1844"/>
                <a:gd name="T33" fmla="*/ 67 h 1021"/>
                <a:gd name="T34" fmla="*/ 1542 w 1844"/>
                <a:gd name="T35" fmla="*/ 180 h 1021"/>
                <a:gd name="T36" fmla="*/ 1803 w 1844"/>
                <a:gd name="T37" fmla="*/ 385 h 1021"/>
                <a:gd name="T38" fmla="*/ 1835 w 1844"/>
                <a:gd name="T39" fmla="*/ 381 h 1021"/>
                <a:gd name="T40" fmla="*/ 1832 w 1844"/>
                <a:gd name="T41" fmla="*/ 349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4" h="1021">
                  <a:moveTo>
                    <a:pt x="1832" y="349"/>
                  </a:moveTo>
                  <a:cubicBezTo>
                    <a:pt x="1698" y="239"/>
                    <a:pt x="1590" y="153"/>
                    <a:pt x="1494" y="93"/>
                  </a:cubicBezTo>
                  <a:cubicBezTo>
                    <a:pt x="1446" y="63"/>
                    <a:pt x="1400" y="40"/>
                    <a:pt x="1356" y="24"/>
                  </a:cubicBezTo>
                  <a:cubicBezTo>
                    <a:pt x="1311" y="8"/>
                    <a:pt x="1268" y="0"/>
                    <a:pt x="1224" y="0"/>
                  </a:cubicBezTo>
                  <a:cubicBezTo>
                    <a:pt x="1186" y="0"/>
                    <a:pt x="1148" y="6"/>
                    <a:pt x="1110" y="18"/>
                  </a:cubicBezTo>
                  <a:cubicBezTo>
                    <a:pt x="1052" y="37"/>
                    <a:pt x="993" y="69"/>
                    <a:pt x="929" y="116"/>
                  </a:cubicBezTo>
                  <a:cubicBezTo>
                    <a:pt x="864" y="163"/>
                    <a:pt x="794" y="224"/>
                    <a:pt x="715" y="301"/>
                  </a:cubicBezTo>
                  <a:lnTo>
                    <a:pt x="714" y="301"/>
                  </a:lnTo>
                  <a:lnTo>
                    <a:pt x="10" y="978"/>
                  </a:lnTo>
                  <a:cubicBezTo>
                    <a:pt x="1" y="987"/>
                    <a:pt x="0" y="1002"/>
                    <a:pt x="9" y="1011"/>
                  </a:cubicBezTo>
                  <a:cubicBezTo>
                    <a:pt x="18" y="1020"/>
                    <a:pt x="33" y="1020"/>
                    <a:pt x="42" y="1012"/>
                  </a:cubicBezTo>
                  <a:lnTo>
                    <a:pt x="746" y="334"/>
                  </a:lnTo>
                  <a:lnTo>
                    <a:pt x="746" y="334"/>
                  </a:lnTo>
                  <a:cubicBezTo>
                    <a:pt x="851" y="233"/>
                    <a:pt x="939" y="160"/>
                    <a:pt x="1016" y="114"/>
                  </a:cubicBezTo>
                  <a:cubicBezTo>
                    <a:pt x="1054" y="90"/>
                    <a:pt x="1090" y="73"/>
                    <a:pt x="1124" y="62"/>
                  </a:cubicBezTo>
                  <a:cubicBezTo>
                    <a:pt x="1159" y="51"/>
                    <a:pt x="1191" y="46"/>
                    <a:pt x="1224" y="46"/>
                  </a:cubicBezTo>
                  <a:cubicBezTo>
                    <a:pt x="1262" y="46"/>
                    <a:pt x="1300" y="53"/>
                    <a:pt x="1340" y="67"/>
                  </a:cubicBezTo>
                  <a:cubicBezTo>
                    <a:pt x="1401" y="89"/>
                    <a:pt x="1466" y="127"/>
                    <a:pt x="1542" y="180"/>
                  </a:cubicBezTo>
                  <a:cubicBezTo>
                    <a:pt x="1617" y="234"/>
                    <a:pt x="1702" y="303"/>
                    <a:pt x="1803" y="385"/>
                  </a:cubicBezTo>
                  <a:cubicBezTo>
                    <a:pt x="1813" y="393"/>
                    <a:pt x="1827" y="391"/>
                    <a:pt x="1835" y="381"/>
                  </a:cubicBezTo>
                  <a:cubicBezTo>
                    <a:pt x="1843" y="372"/>
                    <a:pt x="1842" y="357"/>
                    <a:pt x="1832" y="34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0" name="Freeform 9"/>
            <p:cNvSpPr>
              <a:spLocks noChangeArrowheads="1"/>
            </p:cNvSpPr>
            <p:nvPr/>
          </p:nvSpPr>
          <p:spPr bwMode="auto">
            <a:xfrm>
              <a:off x="1467348" y="795114"/>
              <a:ext cx="253049" cy="148038"/>
            </a:xfrm>
            <a:custGeom>
              <a:avLst/>
              <a:gdLst>
                <a:gd name="T0" fmla="*/ 1522 w 1530"/>
                <a:gd name="T1" fmla="*/ 264 h 895"/>
                <a:gd name="T2" fmla="*/ 1260 w 1530"/>
                <a:gd name="T3" fmla="*/ 70 h 895"/>
                <a:gd name="T4" fmla="*/ 1156 w 1530"/>
                <a:gd name="T5" fmla="*/ 18 h 895"/>
                <a:gd name="T6" fmla="*/ 1057 w 1530"/>
                <a:gd name="T7" fmla="*/ 0 h 895"/>
                <a:gd name="T8" fmla="*/ 957 w 1530"/>
                <a:gd name="T9" fmla="*/ 19 h 895"/>
                <a:gd name="T10" fmla="*/ 791 w 1530"/>
                <a:gd name="T11" fmla="*/ 119 h 895"/>
                <a:gd name="T12" fmla="*/ 577 w 1530"/>
                <a:gd name="T13" fmla="*/ 310 h 895"/>
                <a:gd name="T14" fmla="*/ 577 w 1530"/>
                <a:gd name="T15" fmla="*/ 310 h 895"/>
                <a:gd name="T16" fmla="*/ 6 w 1530"/>
                <a:gd name="T17" fmla="*/ 867 h 895"/>
                <a:gd name="T18" fmla="*/ 6 w 1530"/>
                <a:gd name="T19" fmla="*/ 888 h 895"/>
                <a:gd name="T20" fmla="*/ 27 w 1530"/>
                <a:gd name="T21" fmla="*/ 888 h 895"/>
                <a:gd name="T22" fmla="*/ 598 w 1530"/>
                <a:gd name="T23" fmla="*/ 331 h 895"/>
                <a:gd name="T24" fmla="*/ 598 w 1530"/>
                <a:gd name="T25" fmla="*/ 331 h 895"/>
                <a:gd name="T26" fmla="*/ 866 w 1530"/>
                <a:gd name="T27" fmla="*/ 101 h 895"/>
                <a:gd name="T28" fmla="*/ 968 w 1530"/>
                <a:gd name="T29" fmla="*/ 47 h 895"/>
                <a:gd name="T30" fmla="*/ 1057 w 1530"/>
                <a:gd name="T31" fmla="*/ 29 h 895"/>
                <a:gd name="T32" fmla="*/ 1146 w 1530"/>
                <a:gd name="T33" fmla="*/ 46 h 895"/>
                <a:gd name="T34" fmla="*/ 1300 w 1530"/>
                <a:gd name="T35" fmla="*/ 132 h 895"/>
                <a:gd name="T36" fmla="*/ 1504 w 1530"/>
                <a:gd name="T37" fmla="*/ 287 h 895"/>
                <a:gd name="T38" fmla="*/ 1524 w 1530"/>
                <a:gd name="T39" fmla="*/ 285 h 895"/>
                <a:gd name="T40" fmla="*/ 1522 w 1530"/>
                <a:gd name="T41" fmla="*/ 264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0" h="895">
                  <a:moveTo>
                    <a:pt x="1522" y="264"/>
                  </a:moveTo>
                  <a:cubicBezTo>
                    <a:pt x="1417" y="180"/>
                    <a:pt x="1334" y="115"/>
                    <a:pt x="1260" y="70"/>
                  </a:cubicBezTo>
                  <a:cubicBezTo>
                    <a:pt x="1224" y="47"/>
                    <a:pt x="1189" y="30"/>
                    <a:pt x="1156" y="18"/>
                  </a:cubicBezTo>
                  <a:cubicBezTo>
                    <a:pt x="1123" y="6"/>
                    <a:pt x="1090" y="0"/>
                    <a:pt x="1057" y="0"/>
                  </a:cubicBezTo>
                  <a:cubicBezTo>
                    <a:pt x="1024" y="0"/>
                    <a:pt x="991" y="6"/>
                    <a:pt x="957" y="19"/>
                  </a:cubicBezTo>
                  <a:cubicBezTo>
                    <a:pt x="906" y="38"/>
                    <a:pt x="852" y="71"/>
                    <a:pt x="791" y="119"/>
                  </a:cubicBezTo>
                  <a:cubicBezTo>
                    <a:pt x="729" y="167"/>
                    <a:pt x="660" y="231"/>
                    <a:pt x="577" y="310"/>
                  </a:cubicBezTo>
                  <a:lnTo>
                    <a:pt x="577" y="310"/>
                  </a:lnTo>
                  <a:lnTo>
                    <a:pt x="6" y="867"/>
                  </a:lnTo>
                  <a:cubicBezTo>
                    <a:pt x="0" y="873"/>
                    <a:pt x="0" y="882"/>
                    <a:pt x="6" y="888"/>
                  </a:cubicBezTo>
                  <a:cubicBezTo>
                    <a:pt x="12" y="894"/>
                    <a:pt x="21" y="894"/>
                    <a:pt x="27" y="888"/>
                  </a:cubicBezTo>
                  <a:lnTo>
                    <a:pt x="598" y="331"/>
                  </a:lnTo>
                  <a:lnTo>
                    <a:pt x="598" y="331"/>
                  </a:lnTo>
                  <a:cubicBezTo>
                    <a:pt x="707" y="226"/>
                    <a:pt x="793" y="150"/>
                    <a:pt x="866" y="101"/>
                  </a:cubicBezTo>
                  <a:cubicBezTo>
                    <a:pt x="903" y="76"/>
                    <a:pt x="936" y="58"/>
                    <a:pt x="968" y="47"/>
                  </a:cubicBezTo>
                  <a:cubicBezTo>
                    <a:pt x="999" y="35"/>
                    <a:pt x="1028" y="29"/>
                    <a:pt x="1057" y="29"/>
                  </a:cubicBezTo>
                  <a:cubicBezTo>
                    <a:pt x="1086" y="29"/>
                    <a:pt x="1115" y="35"/>
                    <a:pt x="1146" y="46"/>
                  </a:cubicBezTo>
                  <a:cubicBezTo>
                    <a:pt x="1192" y="62"/>
                    <a:pt x="1242" y="91"/>
                    <a:pt x="1300" y="132"/>
                  </a:cubicBezTo>
                  <a:cubicBezTo>
                    <a:pt x="1359" y="172"/>
                    <a:pt x="1425" y="225"/>
                    <a:pt x="1504" y="287"/>
                  </a:cubicBezTo>
                  <a:cubicBezTo>
                    <a:pt x="1510" y="292"/>
                    <a:pt x="1518" y="291"/>
                    <a:pt x="1524" y="285"/>
                  </a:cubicBezTo>
                  <a:cubicBezTo>
                    <a:pt x="1529" y="279"/>
                    <a:pt x="1528" y="269"/>
                    <a:pt x="1522" y="2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1" name="Freeform 10"/>
            <p:cNvSpPr>
              <a:spLocks noChangeArrowheads="1"/>
            </p:cNvSpPr>
            <p:nvPr/>
          </p:nvSpPr>
          <p:spPr bwMode="auto">
            <a:xfrm>
              <a:off x="1491413" y="835952"/>
              <a:ext cx="201273" cy="127619"/>
            </a:xfrm>
            <a:custGeom>
              <a:avLst/>
              <a:gdLst>
                <a:gd name="T0" fmla="*/ 1212 w 1217"/>
                <a:gd name="T1" fmla="*/ 184 h 773"/>
                <a:gd name="T2" fmla="*/ 1023 w 1217"/>
                <a:gd name="T3" fmla="*/ 48 h 773"/>
                <a:gd name="T4" fmla="*/ 884 w 1217"/>
                <a:gd name="T5" fmla="*/ 0 h 773"/>
                <a:gd name="T6" fmla="*/ 801 w 1217"/>
                <a:gd name="T7" fmla="*/ 20 h 773"/>
                <a:gd name="T8" fmla="*/ 653 w 1217"/>
                <a:gd name="T9" fmla="*/ 124 h 773"/>
                <a:gd name="T10" fmla="*/ 440 w 1217"/>
                <a:gd name="T11" fmla="*/ 324 h 773"/>
                <a:gd name="T12" fmla="*/ 440 w 1217"/>
                <a:gd name="T13" fmla="*/ 324 h 773"/>
                <a:gd name="T14" fmla="*/ 3 w 1217"/>
                <a:gd name="T15" fmla="*/ 760 h 773"/>
                <a:gd name="T16" fmla="*/ 3 w 1217"/>
                <a:gd name="T17" fmla="*/ 770 h 773"/>
                <a:gd name="T18" fmla="*/ 12 w 1217"/>
                <a:gd name="T19" fmla="*/ 770 h 773"/>
                <a:gd name="T20" fmla="*/ 449 w 1217"/>
                <a:gd name="T21" fmla="*/ 333 h 773"/>
                <a:gd name="T22" fmla="*/ 716 w 1217"/>
                <a:gd name="T23" fmla="*/ 90 h 773"/>
                <a:gd name="T24" fmla="*/ 806 w 1217"/>
                <a:gd name="T25" fmla="*/ 32 h 773"/>
                <a:gd name="T26" fmla="*/ 884 w 1217"/>
                <a:gd name="T27" fmla="*/ 13 h 773"/>
                <a:gd name="T28" fmla="*/ 1016 w 1217"/>
                <a:gd name="T29" fmla="*/ 60 h 773"/>
                <a:gd name="T30" fmla="*/ 1204 w 1217"/>
                <a:gd name="T31" fmla="*/ 195 h 773"/>
                <a:gd name="T32" fmla="*/ 1214 w 1217"/>
                <a:gd name="T33" fmla="*/ 194 h 773"/>
                <a:gd name="T34" fmla="*/ 1212 w 1217"/>
                <a:gd name="T35" fmla="*/ 184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7" h="773">
                  <a:moveTo>
                    <a:pt x="1212" y="184"/>
                  </a:moveTo>
                  <a:cubicBezTo>
                    <a:pt x="1135" y="125"/>
                    <a:pt x="1075" y="80"/>
                    <a:pt x="1023" y="48"/>
                  </a:cubicBezTo>
                  <a:cubicBezTo>
                    <a:pt x="971" y="17"/>
                    <a:pt x="928" y="0"/>
                    <a:pt x="884" y="0"/>
                  </a:cubicBezTo>
                  <a:cubicBezTo>
                    <a:pt x="856" y="0"/>
                    <a:pt x="829" y="7"/>
                    <a:pt x="801" y="20"/>
                  </a:cubicBezTo>
                  <a:cubicBezTo>
                    <a:pt x="758" y="39"/>
                    <a:pt x="711" y="74"/>
                    <a:pt x="653" y="124"/>
                  </a:cubicBezTo>
                  <a:cubicBezTo>
                    <a:pt x="595" y="175"/>
                    <a:pt x="527" y="241"/>
                    <a:pt x="440" y="324"/>
                  </a:cubicBezTo>
                  <a:lnTo>
                    <a:pt x="440" y="324"/>
                  </a:lnTo>
                  <a:lnTo>
                    <a:pt x="3" y="760"/>
                  </a:lnTo>
                  <a:cubicBezTo>
                    <a:pt x="0" y="763"/>
                    <a:pt x="0" y="767"/>
                    <a:pt x="3" y="770"/>
                  </a:cubicBezTo>
                  <a:cubicBezTo>
                    <a:pt x="5" y="772"/>
                    <a:pt x="10" y="772"/>
                    <a:pt x="12" y="770"/>
                  </a:cubicBezTo>
                  <a:lnTo>
                    <a:pt x="449" y="333"/>
                  </a:lnTo>
                  <a:cubicBezTo>
                    <a:pt x="565" y="223"/>
                    <a:pt x="648" y="142"/>
                    <a:pt x="716" y="90"/>
                  </a:cubicBezTo>
                  <a:cubicBezTo>
                    <a:pt x="749" y="63"/>
                    <a:pt x="778" y="44"/>
                    <a:pt x="806" y="32"/>
                  </a:cubicBezTo>
                  <a:cubicBezTo>
                    <a:pt x="833" y="19"/>
                    <a:pt x="859" y="13"/>
                    <a:pt x="884" y="13"/>
                  </a:cubicBezTo>
                  <a:cubicBezTo>
                    <a:pt x="924" y="13"/>
                    <a:pt x="966" y="29"/>
                    <a:pt x="1016" y="60"/>
                  </a:cubicBezTo>
                  <a:cubicBezTo>
                    <a:pt x="1067" y="90"/>
                    <a:pt x="1127" y="136"/>
                    <a:pt x="1204" y="195"/>
                  </a:cubicBezTo>
                  <a:cubicBezTo>
                    <a:pt x="1207" y="197"/>
                    <a:pt x="1211" y="197"/>
                    <a:pt x="1214" y="194"/>
                  </a:cubicBezTo>
                  <a:cubicBezTo>
                    <a:pt x="1216" y="191"/>
                    <a:pt x="1215" y="187"/>
                    <a:pt x="1212" y="18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" name="Freeform 11"/>
            <p:cNvSpPr>
              <a:spLocks noChangeArrowheads="1"/>
            </p:cNvSpPr>
            <p:nvPr/>
          </p:nvSpPr>
          <p:spPr bwMode="auto">
            <a:xfrm>
              <a:off x="1608093" y="858559"/>
              <a:ext cx="72925" cy="48130"/>
            </a:xfrm>
            <a:custGeom>
              <a:avLst/>
              <a:gdLst>
                <a:gd name="T0" fmla="*/ 49 w 442"/>
                <a:gd name="T1" fmla="*/ 200 h 293"/>
                <a:gd name="T2" fmla="*/ 0 w 442"/>
                <a:gd name="T3" fmla="*/ 156 h 293"/>
                <a:gd name="T4" fmla="*/ 45 w 442"/>
                <a:gd name="T5" fmla="*/ 107 h 293"/>
                <a:gd name="T6" fmla="*/ 392 w 442"/>
                <a:gd name="T7" fmla="*/ 91 h 293"/>
                <a:gd name="T8" fmla="*/ 441 w 442"/>
                <a:gd name="T9" fmla="*/ 137 h 293"/>
                <a:gd name="T10" fmla="*/ 396 w 442"/>
                <a:gd name="T11" fmla="*/ 185 h 293"/>
                <a:gd name="T12" fmla="*/ 49 w 442"/>
                <a:gd name="T13" fmla="*/ 20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293">
                  <a:moveTo>
                    <a:pt x="49" y="200"/>
                  </a:moveTo>
                  <a:lnTo>
                    <a:pt x="0" y="156"/>
                  </a:lnTo>
                  <a:lnTo>
                    <a:pt x="45" y="107"/>
                  </a:lnTo>
                  <a:cubicBezTo>
                    <a:pt x="136" y="7"/>
                    <a:pt x="292" y="0"/>
                    <a:pt x="392" y="91"/>
                  </a:cubicBezTo>
                  <a:lnTo>
                    <a:pt x="441" y="137"/>
                  </a:lnTo>
                  <a:lnTo>
                    <a:pt x="396" y="185"/>
                  </a:lnTo>
                  <a:cubicBezTo>
                    <a:pt x="304" y="285"/>
                    <a:pt x="149" y="292"/>
                    <a:pt x="49" y="2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pic>
        <p:nvPicPr>
          <p:cNvPr id="83" name="Picture 82">
            <a:extLst>
              <a:ext uri="{FF2B5EF4-FFF2-40B4-BE49-F238E27FC236}">
                <a16:creationId xmlns:a16="http://schemas.microsoft.com/office/drawing/2014/main" id="{1915CB84-C12E-491D-A76E-283A2573AC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63658" y="164159"/>
            <a:ext cx="1733068" cy="64247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158699" y="6498018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/>
              <a:t>1.1 </a:t>
            </a:r>
            <a:r>
              <a:rPr kumimoji="1" lang="zh-CN" altLang="en-US"/>
              <a:t>模板使用说明</a:t>
            </a:r>
            <a:endParaRPr kumimoji="1"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49801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引自：</a:t>
            </a:r>
            <a:r>
              <a:rPr kumimoji="1" lang="en-US" altLang="zh-CN"/>
              <a:t>XXXXX</a:t>
            </a:r>
            <a:r>
              <a:rPr kumimoji="1" lang="zh-CN" altLang="en-US"/>
              <a:t>（如果需要）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498019"/>
            <a:ext cx="3319670" cy="365125"/>
          </a:xfrm>
          <a:prstGeom prst="rect">
            <a:avLst/>
          </a:prstGeom>
        </p:spPr>
        <p:txBody>
          <a:bodyPr/>
          <a:lstStyle/>
          <a:p>
            <a:fld id="{8D4D1E41-7A09-AB4A-A4E1-09765ADA269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67831" y="553426"/>
            <a:ext cx="509313" cy="498948"/>
          </a:xfrm>
          <a:prstGeom prst="rect">
            <a:avLst/>
          </a:prstGeom>
          <a:solidFill>
            <a:srgbClr val="5C3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5C307E"/>
              </a:solidFill>
            </a:endParaRPr>
          </a:p>
        </p:txBody>
      </p:sp>
      <p:cxnSp>
        <p:nvCxnSpPr>
          <p:cNvPr id="9" name="直线连接符 8"/>
          <p:cNvCxnSpPr/>
          <p:nvPr userDrawn="1"/>
        </p:nvCxnSpPr>
        <p:spPr>
          <a:xfrm>
            <a:off x="1314788" y="1244212"/>
            <a:ext cx="7295812" cy="0"/>
          </a:xfrm>
          <a:prstGeom prst="line">
            <a:avLst/>
          </a:prstGeom>
          <a:ln w="19050">
            <a:solidFill>
              <a:srgbClr val="5C30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 userDrawn="1"/>
        </p:nvGrpSpPr>
        <p:grpSpPr>
          <a:xfrm>
            <a:off x="9849450" y="844221"/>
            <a:ext cx="1961485" cy="208345"/>
            <a:chOff x="1368170" y="1165302"/>
            <a:chExt cx="4139947" cy="439737"/>
          </a:xfrm>
        </p:grpSpPr>
        <p:grpSp>
          <p:nvGrpSpPr>
            <p:cNvPr id="11" name="组合 10"/>
            <p:cNvGrpSpPr/>
            <p:nvPr/>
          </p:nvGrpSpPr>
          <p:grpSpPr>
            <a:xfrm>
              <a:off x="1368170" y="1165302"/>
              <a:ext cx="550582" cy="439737"/>
              <a:chOff x="1368170" y="664579"/>
              <a:chExt cx="550582" cy="439737"/>
            </a:xfrm>
          </p:grpSpPr>
          <p:sp>
            <p:nvSpPr>
              <p:cNvPr id="22" name="Freeform 1"/>
              <p:cNvSpPr>
                <a:spLocks noChangeArrowheads="1"/>
              </p:cNvSpPr>
              <p:nvPr/>
            </p:nvSpPr>
            <p:spPr bwMode="auto">
              <a:xfrm>
                <a:off x="1481203" y="771778"/>
                <a:ext cx="437549" cy="332538"/>
              </a:xfrm>
              <a:custGeom>
                <a:avLst/>
                <a:gdLst>
                  <a:gd name="T0" fmla="*/ 25 w 2647"/>
                  <a:gd name="T1" fmla="*/ 1478 h 2011"/>
                  <a:gd name="T2" fmla="*/ 525 w 2647"/>
                  <a:gd name="T3" fmla="*/ 1865 h 2011"/>
                  <a:gd name="T4" fmla="*/ 736 w 2647"/>
                  <a:gd name="T5" fmla="*/ 1972 h 2011"/>
                  <a:gd name="T6" fmla="*/ 940 w 2647"/>
                  <a:gd name="T7" fmla="*/ 2010 h 2011"/>
                  <a:gd name="T8" fmla="*/ 1078 w 2647"/>
                  <a:gd name="T9" fmla="*/ 1991 h 2011"/>
                  <a:gd name="T10" fmla="*/ 1286 w 2647"/>
                  <a:gd name="T11" fmla="*/ 1894 h 2011"/>
                  <a:gd name="T12" fmla="*/ 1506 w 2647"/>
                  <a:gd name="T13" fmla="*/ 1715 h 2011"/>
                  <a:gd name="T14" fmla="*/ 1506 w 2647"/>
                  <a:gd name="T15" fmla="*/ 1715 h 2011"/>
                  <a:gd name="T16" fmla="*/ 2630 w 2647"/>
                  <a:gd name="T17" fmla="*/ 624 h 2011"/>
                  <a:gd name="T18" fmla="*/ 2646 w 2647"/>
                  <a:gd name="T19" fmla="*/ 586 h 2011"/>
                  <a:gd name="T20" fmla="*/ 2630 w 2647"/>
                  <a:gd name="T21" fmla="*/ 548 h 2011"/>
                  <a:gd name="T22" fmla="*/ 2090 w 2647"/>
                  <a:gd name="T23" fmla="*/ 21 h 2011"/>
                  <a:gd name="T24" fmla="*/ 2016 w 2647"/>
                  <a:gd name="T25" fmla="*/ 22 h 2011"/>
                  <a:gd name="T26" fmla="*/ 2017 w 2647"/>
                  <a:gd name="T27" fmla="*/ 96 h 2011"/>
                  <a:gd name="T28" fmla="*/ 2518 w 2647"/>
                  <a:gd name="T29" fmla="*/ 586 h 2011"/>
                  <a:gd name="T30" fmla="*/ 1433 w 2647"/>
                  <a:gd name="T31" fmla="*/ 1639 h 2011"/>
                  <a:gd name="T32" fmla="*/ 1433 w 2647"/>
                  <a:gd name="T33" fmla="*/ 1639 h 2011"/>
                  <a:gd name="T34" fmla="*/ 1167 w 2647"/>
                  <a:gd name="T35" fmla="*/ 1843 h 2011"/>
                  <a:gd name="T36" fmla="*/ 1051 w 2647"/>
                  <a:gd name="T37" fmla="*/ 1889 h 2011"/>
                  <a:gd name="T38" fmla="*/ 940 w 2647"/>
                  <a:gd name="T39" fmla="*/ 1904 h 2011"/>
                  <a:gd name="T40" fmla="*/ 772 w 2647"/>
                  <a:gd name="T41" fmla="*/ 1872 h 2011"/>
                  <a:gd name="T42" fmla="*/ 474 w 2647"/>
                  <a:gd name="T43" fmla="*/ 1704 h 2011"/>
                  <a:gd name="T44" fmla="*/ 93 w 2647"/>
                  <a:gd name="T45" fmla="*/ 1398 h 2011"/>
                  <a:gd name="T46" fmla="*/ 19 w 2647"/>
                  <a:gd name="T47" fmla="*/ 1404 h 2011"/>
                  <a:gd name="T48" fmla="*/ 25 w 2647"/>
                  <a:gd name="T49" fmla="*/ 1478 h 20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47" h="2011">
                    <a:moveTo>
                      <a:pt x="25" y="1478"/>
                    </a:moveTo>
                    <a:cubicBezTo>
                      <a:pt x="219" y="1643"/>
                      <a:pt x="380" y="1773"/>
                      <a:pt x="525" y="1865"/>
                    </a:cubicBezTo>
                    <a:cubicBezTo>
                      <a:pt x="598" y="1911"/>
                      <a:pt x="668" y="1947"/>
                      <a:pt x="736" y="1972"/>
                    </a:cubicBezTo>
                    <a:cubicBezTo>
                      <a:pt x="805" y="1996"/>
                      <a:pt x="872" y="2010"/>
                      <a:pt x="940" y="2010"/>
                    </a:cubicBezTo>
                    <a:cubicBezTo>
                      <a:pt x="986" y="2010"/>
                      <a:pt x="1032" y="2004"/>
                      <a:pt x="1078" y="1991"/>
                    </a:cubicBezTo>
                    <a:cubicBezTo>
                      <a:pt x="1147" y="1973"/>
                      <a:pt x="1216" y="1940"/>
                      <a:pt x="1286" y="1894"/>
                    </a:cubicBezTo>
                    <a:cubicBezTo>
                      <a:pt x="1357" y="1848"/>
                      <a:pt x="1429" y="1789"/>
                      <a:pt x="1506" y="1715"/>
                    </a:cubicBezTo>
                    <a:lnTo>
                      <a:pt x="1506" y="1715"/>
                    </a:lnTo>
                    <a:lnTo>
                      <a:pt x="2630" y="624"/>
                    </a:lnTo>
                    <a:cubicBezTo>
                      <a:pt x="2640" y="614"/>
                      <a:pt x="2646" y="600"/>
                      <a:pt x="2646" y="586"/>
                    </a:cubicBezTo>
                    <a:cubicBezTo>
                      <a:pt x="2646" y="572"/>
                      <a:pt x="2641" y="558"/>
                      <a:pt x="2630" y="548"/>
                    </a:cubicBezTo>
                    <a:lnTo>
                      <a:pt x="2090" y="21"/>
                    </a:lnTo>
                    <a:cubicBezTo>
                      <a:pt x="2069" y="0"/>
                      <a:pt x="2036" y="1"/>
                      <a:pt x="2016" y="22"/>
                    </a:cubicBezTo>
                    <a:cubicBezTo>
                      <a:pt x="1995" y="42"/>
                      <a:pt x="1996" y="76"/>
                      <a:pt x="2017" y="96"/>
                    </a:cubicBezTo>
                    <a:lnTo>
                      <a:pt x="2518" y="586"/>
                    </a:lnTo>
                    <a:lnTo>
                      <a:pt x="1433" y="1639"/>
                    </a:lnTo>
                    <a:lnTo>
                      <a:pt x="1433" y="1639"/>
                    </a:lnTo>
                    <a:cubicBezTo>
                      <a:pt x="1335" y="1733"/>
                      <a:pt x="1247" y="1800"/>
                      <a:pt x="1167" y="1843"/>
                    </a:cubicBezTo>
                    <a:cubicBezTo>
                      <a:pt x="1127" y="1864"/>
                      <a:pt x="1088" y="1879"/>
                      <a:pt x="1051" y="1889"/>
                    </a:cubicBezTo>
                    <a:cubicBezTo>
                      <a:pt x="1013" y="1899"/>
                      <a:pt x="977" y="1904"/>
                      <a:pt x="940" y="1904"/>
                    </a:cubicBezTo>
                    <a:cubicBezTo>
                      <a:pt x="886" y="1904"/>
                      <a:pt x="831" y="1894"/>
                      <a:pt x="772" y="1872"/>
                    </a:cubicBezTo>
                    <a:cubicBezTo>
                      <a:pt x="683" y="1840"/>
                      <a:pt x="586" y="1784"/>
                      <a:pt x="474" y="1704"/>
                    </a:cubicBezTo>
                    <a:cubicBezTo>
                      <a:pt x="363" y="1624"/>
                      <a:pt x="238" y="1521"/>
                      <a:pt x="93" y="1398"/>
                    </a:cubicBezTo>
                    <a:cubicBezTo>
                      <a:pt x="71" y="1379"/>
                      <a:pt x="38" y="1382"/>
                      <a:pt x="19" y="1404"/>
                    </a:cubicBezTo>
                    <a:cubicBezTo>
                      <a:pt x="0" y="1426"/>
                      <a:pt x="3" y="1459"/>
                      <a:pt x="25" y="1478"/>
                    </a:cubicBezTo>
                  </a:path>
                </a:pathLst>
              </a:custGeom>
              <a:solidFill>
                <a:srgbClr val="D7222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" name="Freeform 2"/>
              <p:cNvSpPr>
                <a:spLocks noChangeArrowheads="1"/>
              </p:cNvSpPr>
              <p:nvPr/>
            </p:nvSpPr>
            <p:spPr bwMode="auto">
              <a:xfrm>
                <a:off x="1511832" y="868769"/>
                <a:ext cx="356603" cy="190334"/>
              </a:xfrm>
              <a:custGeom>
                <a:avLst/>
                <a:gdLst>
                  <a:gd name="T0" fmla="*/ 15 w 2158"/>
                  <a:gd name="T1" fmla="*/ 713 h 1152"/>
                  <a:gd name="T2" fmla="*/ 432 w 2158"/>
                  <a:gd name="T3" fmla="*/ 1033 h 1152"/>
                  <a:gd name="T4" fmla="*/ 605 w 2158"/>
                  <a:gd name="T5" fmla="*/ 1120 h 1152"/>
                  <a:gd name="T6" fmla="*/ 771 w 2158"/>
                  <a:gd name="T7" fmla="*/ 1151 h 1152"/>
                  <a:gd name="T8" fmla="*/ 896 w 2158"/>
                  <a:gd name="T9" fmla="*/ 1132 h 1152"/>
                  <a:gd name="T10" fmla="*/ 1089 w 2158"/>
                  <a:gd name="T11" fmla="*/ 1036 h 1152"/>
                  <a:gd name="T12" fmla="*/ 1305 w 2158"/>
                  <a:gd name="T13" fmla="*/ 856 h 1152"/>
                  <a:gd name="T14" fmla="*/ 1305 w 2158"/>
                  <a:gd name="T15" fmla="*/ 856 h 1152"/>
                  <a:gd name="T16" fmla="*/ 2144 w 2158"/>
                  <a:gd name="T17" fmla="*/ 57 h 1152"/>
                  <a:gd name="T18" fmla="*/ 2145 w 2158"/>
                  <a:gd name="T19" fmla="*/ 13 h 1152"/>
                  <a:gd name="T20" fmla="*/ 2100 w 2158"/>
                  <a:gd name="T21" fmla="*/ 12 h 1152"/>
                  <a:gd name="T22" fmla="*/ 1262 w 2158"/>
                  <a:gd name="T23" fmla="*/ 811 h 1152"/>
                  <a:gd name="T24" fmla="*/ 1262 w 2158"/>
                  <a:gd name="T25" fmla="*/ 811 h 1152"/>
                  <a:gd name="T26" fmla="*/ 993 w 2158"/>
                  <a:gd name="T27" fmla="*/ 1023 h 1152"/>
                  <a:gd name="T28" fmla="*/ 878 w 2158"/>
                  <a:gd name="T29" fmla="*/ 1072 h 1152"/>
                  <a:gd name="T30" fmla="*/ 771 w 2158"/>
                  <a:gd name="T31" fmla="*/ 1088 h 1152"/>
                  <a:gd name="T32" fmla="*/ 626 w 2158"/>
                  <a:gd name="T33" fmla="*/ 1061 h 1152"/>
                  <a:gd name="T34" fmla="*/ 376 w 2158"/>
                  <a:gd name="T35" fmla="*/ 920 h 1152"/>
                  <a:gd name="T36" fmla="*/ 55 w 2158"/>
                  <a:gd name="T37" fmla="*/ 665 h 1152"/>
                  <a:gd name="T38" fmla="*/ 11 w 2158"/>
                  <a:gd name="T39" fmla="*/ 669 h 1152"/>
                  <a:gd name="T40" fmla="*/ 15 w 2158"/>
                  <a:gd name="T41" fmla="*/ 713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58" h="1152">
                    <a:moveTo>
                      <a:pt x="15" y="713"/>
                    </a:moveTo>
                    <a:cubicBezTo>
                      <a:pt x="179" y="850"/>
                      <a:pt x="312" y="958"/>
                      <a:pt x="432" y="1033"/>
                    </a:cubicBezTo>
                    <a:cubicBezTo>
                      <a:pt x="492" y="1071"/>
                      <a:pt x="549" y="1100"/>
                      <a:pt x="605" y="1120"/>
                    </a:cubicBezTo>
                    <a:cubicBezTo>
                      <a:pt x="661" y="1140"/>
                      <a:pt x="716" y="1151"/>
                      <a:pt x="771" y="1151"/>
                    </a:cubicBezTo>
                    <a:cubicBezTo>
                      <a:pt x="812" y="1151"/>
                      <a:pt x="854" y="1145"/>
                      <a:pt x="896" y="1132"/>
                    </a:cubicBezTo>
                    <a:cubicBezTo>
                      <a:pt x="959" y="1114"/>
                      <a:pt x="1022" y="1082"/>
                      <a:pt x="1089" y="1036"/>
                    </a:cubicBezTo>
                    <a:cubicBezTo>
                      <a:pt x="1156" y="990"/>
                      <a:pt x="1227" y="931"/>
                      <a:pt x="1305" y="856"/>
                    </a:cubicBezTo>
                    <a:lnTo>
                      <a:pt x="1305" y="856"/>
                    </a:lnTo>
                    <a:lnTo>
                      <a:pt x="2144" y="57"/>
                    </a:lnTo>
                    <a:cubicBezTo>
                      <a:pt x="2156" y="45"/>
                      <a:pt x="2157" y="25"/>
                      <a:pt x="2145" y="13"/>
                    </a:cubicBezTo>
                    <a:cubicBezTo>
                      <a:pt x="2133" y="0"/>
                      <a:pt x="2113" y="0"/>
                      <a:pt x="2100" y="12"/>
                    </a:cubicBezTo>
                    <a:lnTo>
                      <a:pt x="1262" y="811"/>
                    </a:lnTo>
                    <a:lnTo>
                      <a:pt x="1262" y="811"/>
                    </a:lnTo>
                    <a:cubicBezTo>
                      <a:pt x="1160" y="908"/>
                      <a:pt x="1072" y="978"/>
                      <a:pt x="993" y="1023"/>
                    </a:cubicBezTo>
                    <a:cubicBezTo>
                      <a:pt x="953" y="1045"/>
                      <a:pt x="915" y="1062"/>
                      <a:pt x="878" y="1072"/>
                    </a:cubicBezTo>
                    <a:cubicBezTo>
                      <a:pt x="842" y="1083"/>
                      <a:pt x="806" y="1088"/>
                      <a:pt x="771" y="1088"/>
                    </a:cubicBezTo>
                    <a:cubicBezTo>
                      <a:pt x="724" y="1088"/>
                      <a:pt x="677" y="1079"/>
                      <a:pt x="626" y="1061"/>
                    </a:cubicBezTo>
                    <a:cubicBezTo>
                      <a:pt x="551" y="1034"/>
                      <a:pt x="469" y="987"/>
                      <a:pt x="376" y="920"/>
                    </a:cubicBezTo>
                    <a:cubicBezTo>
                      <a:pt x="282" y="853"/>
                      <a:pt x="177" y="767"/>
                      <a:pt x="55" y="665"/>
                    </a:cubicBezTo>
                    <a:cubicBezTo>
                      <a:pt x="42" y="654"/>
                      <a:pt x="22" y="656"/>
                      <a:pt x="11" y="669"/>
                    </a:cubicBezTo>
                    <a:cubicBezTo>
                      <a:pt x="0" y="682"/>
                      <a:pt x="1" y="702"/>
                      <a:pt x="15" y="713"/>
                    </a:cubicBezTo>
                  </a:path>
                </a:pathLst>
              </a:custGeom>
              <a:solidFill>
                <a:srgbClr val="DD4A1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" name="Freeform 3"/>
              <p:cNvSpPr>
                <a:spLocks noChangeArrowheads="1"/>
              </p:cNvSpPr>
              <p:nvPr/>
            </p:nvSpPr>
            <p:spPr bwMode="auto">
              <a:xfrm>
                <a:off x="1540273" y="847620"/>
                <a:ext cx="304826" cy="169186"/>
              </a:xfrm>
              <a:custGeom>
                <a:avLst/>
                <a:gdLst>
                  <a:gd name="T0" fmla="*/ 12 w 1845"/>
                  <a:gd name="T1" fmla="*/ 672 h 1022"/>
                  <a:gd name="T2" fmla="*/ 350 w 1845"/>
                  <a:gd name="T3" fmla="*/ 928 h 1022"/>
                  <a:gd name="T4" fmla="*/ 488 w 1845"/>
                  <a:gd name="T5" fmla="*/ 997 h 1022"/>
                  <a:gd name="T6" fmla="*/ 620 w 1845"/>
                  <a:gd name="T7" fmla="*/ 1021 h 1022"/>
                  <a:gd name="T8" fmla="*/ 734 w 1845"/>
                  <a:gd name="T9" fmla="*/ 1003 h 1022"/>
                  <a:gd name="T10" fmla="*/ 915 w 1845"/>
                  <a:gd name="T11" fmla="*/ 905 h 1022"/>
                  <a:gd name="T12" fmla="*/ 1129 w 1845"/>
                  <a:gd name="T13" fmla="*/ 720 h 1022"/>
                  <a:gd name="T14" fmla="*/ 1129 w 1845"/>
                  <a:gd name="T15" fmla="*/ 720 h 1022"/>
                  <a:gd name="T16" fmla="*/ 1834 w 1845"/>
                  <a:gd name="T17" fmla="*/ 42 h 1022"/>
                  <a:gd name="T18" fmla="*/ 1835 w 1845"/>
                  <a:gd name="T19" fmla="*/ 10 h 1022"/>
                  <a:gd name="T20" fmla="*/ 1802 w 1845"/>
                  <a:gd name="T21" fmla="*/ 9 h 1022"/>
                  <a:gd name="T22" fmla="*/ 1097 w 1845"/>
                  <a:gd name="T23" fmla="*/ 687 h 1022"/>
                  <a:gd name="T24" fmla="*/ 1097 w 1845"/>
                  <a:gd name="T25" fmla="*/ 687 h 1022"/>
                  <a:gd name="T26" fmla="*/ 828 w 1845"/>
                  <a:gd name="T27" fmla="*/ 907 h 1022"/>
                  <a:gd name="T28" fmla="*/ 720 w 1845"/>
                  <a:gd name="T29" fmla="*/ 959 h 1022"/>
                  <a:gd name="T30" fmla="*/ 620 w 1845"/>
                  <a:gd name="T31" fmla="*/ 975 h 1022"/>
                  <a:gd name="T32" fmla="*/ 504 w 1845"/>
                  <a:gd name="T33" fmla="*/ 954 h 1022"/>
                  <a:gd name="T34" fmla="*/ 302 w 1845"/>
                  <a:gd name="T35" fmla="*/ 841 h 1022"/>
                  <a:gd name="T36" fmla="*/ 41 w 1845"/>
                  <a:gd name="T37" fmla="*/ 636 h 1022"/>
                  <a:gd name="T38" fmla="*/ 9 w 1845"/>
                  <a:gd name="T39" fmla="*/ 640 h 1022"/>
                  <a:gd name="T40" fmla="*/ 12 w 1845"/>
                  <a:gd name="T41" fmla="*/ 672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45" h="1022">
                    <a:moveTo>
                      <a:pt x="12" y="672"/>
                    </a:moveTo>
                    <a:cubicBezTo>
                      <a:pt x="146" y="782"/>
                      <a:pt x="254" y="868"/>
                      <a:pt x="350" y="928"/>
                    </a:cubicBezTo>
                    <a:cubicBezTo>
                      <a:pt x="398" y="958"/>
                      <a:pt x="444" y="981"/>
                      <a:pt x="488" y="997"/>
                    </a:cubicBezTo>
                    <a:cubicBezTo>
                      <a:pt x="533" y="1013"/>
                      <a:pt x="576" y="1021"/>
                      <a:pt x="620" y="1021"/>
                    </a:cubicBezTo>
                    <a:cubicBezTo>
                      <a:pt x="658" y="1021"/>
                      <a:pt x="695" y="1015"/>
                      <a:pt x="734" y="1003"/>
                    </a:cubicBezTo>
                    <a:cubicBezTo>
                      <a:pt x="791" y="984"/>
                      <a:pt x="850" y="952"/>
                      <a:pt x="915" y="905"/>
                    </a:cubicBezTo>
                    <a:cubicBezTo>
                      <a:pt x="980" y="858"/>
                      <a:pt x="1050" y="797"/>
                      <a:pt x="1129" y="720"/>
                    </a:cubicBezTo>
                    <a:lnTo>
                      <a:pt x="1129" y="720"/>
                    </a:lnTo>
                    <a:lnTo>
                      <a:pt x="1834" y="42"/>
                    </a:lnTo>
                    <a:cubicBezTo>
                      <a:pt x="1843" y="34"/>
                      <a:pt x="1844" y="19"/>
                      <a:pt x="1835" y="10"/>
                    </a:cubicBezTo>
                    <a:cubicBezTo>
                      <a:pt x="1826" y="1"/>
                      <a:pt x="1811" y="0"/>
                      <a:pt x="1802" y="9"/>
                    </a:cubicBezTo>
                    <a:lnTo>
                      <a:pt x="1097" y="687"/>
                    </a:lnTo>
                    <a:lnTo>
                      <a:pt x="1097" y="687"/>
                    </a:lnTo>
                    <a:cubicBezTo>
                      <a:pt x="992" y="788"/>
                      <a:pt x="905" y="861"/>
                      <a:pt x="828" y="907"/>
                    </a:cubicBezTo>
                    <a:cubicBezTo>
                      <a:pt x="790" y="931"/>
                      <a:pt x="754" y="948"/>
                      <a:pt x="720" y="959"/>
                    </a:cubicBezTo>
                    <a:cubicBezTo>
                      <a:pt x="685" y="970"/>
                      <a:pt x="653" y="975"/>
                      <a:pt x="620" y="975"/>
                    </a:cubicBezTo>
                    <a:cubicBezTo>
                      <a:pt x="582" y="975"/>
                      <a:pt x="544" y="968"/>
                      <a:pt x="504" y="954"/>
                    </a:cubicBezTo>
                    <a:cubicBezTo>
                      <a:pt x="443" y="932"/>
                      <a:pt x="378" y="894"/>
                      <a:pt x="302" y="841"/>
                    </a:cubicBezTo>
                    <a:cubicBezTo>
                      <a:pt x="227" y="787"/>
                      <a:pt x="141" y="718"/>
                      <a:pt x="41" y="636"/>
                    </a:cubicBezTo>
                    <a:cubicBezTo>
                      <a:pt x="31" y="628"/>
                      <a:pt x="17" y="630"/>
                      <a:pt x="9" y="640"/>
                    </a:cubicBezTo>
                    <a:cubicBezTo>
                      <a:pt x="0" y="649"/>
                      <a:pt x="2" y="664"/>
                      <a:pt x="12" y="672"/>
                    </a:cubicBezTo>
                  </a:path>
                </a:pathLst>
              </a:custGeom>
              <a:solidFill>
                <a:srgbClr val="EA741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5" name="Freeform 4"/>
              <p:cNvSpPr>
                <a:spLocks noChangeArrowheads="1"/>
              </p:cNvSpPr>
              <p:nvPr/>
            </p:nvSpPr>
            <p:spPr bwMode="auto">
              <a:xfrm>
                <a:off x="1568713" y="826472"/>
                <a:ext cx="253050" cy="148037"/>
              </a:xfrm>
              <a:custGeom>
                <a:avLst/>
                <a:gdLst>
                  <a:gd name="T0" fmla="*/ 8 w 1531"/>
                  <a:gd name="T1" fmla="*/ 630 h 895"/>
                  <a:gd name="T2" fmla="*/ 269 w 1531"/>
                  <a:gd name="T3" fmla="*/ 824 h 895"/>
                  <a:gd name="T4" fmla="*/ 374 w 1531"/>
                  <a:gd name="T5" fmla="*/ 876 h 895"/>
                  <a:gd name="T6" fmla="*/ 473 w 1531"/>
                  <a:gd name="T7" fmla="*/ 894 h 895"/>
                  <a:gd name="T8" fmla="*/ 573 w 1531"/>
                  <a:gd name="T9" fmla="*/ 875 h 895"/>
                  <a:gd name="T10" fmla="*/ 739 w 1531"/>
                  <a:gd name="T11" fmla="*/ 775 h 895"/>
                  <a:gd name="T12" fmla="*/ 953 w 1531"/>
                  <a:gd name="T13" fmla="*/ 584 h 895"/>
                  <a:gd name="T14" fmla="*/ 953 w 1531"/>
                  <a:gd name="T15" fmla="*/ 584 h 895"/>
                  <a:gd name="T16" fmla="*/ 1524 w 1531"/>
                  <a:gd name="T17" fmla="*/ 27 h 895"/>
                  <a:gd name="T18" fmla="*/ 1524 w 1531"/>
                  <a:gd name="T19" fmla="*/ 6 h 895"/>
                  <a:gd name="T20" fmla="*/ 1503 w 1531"/>
                  <a:gd name="T21" fmla="*/ 6 h 895"/>
                  <a:gd name="T22" fmla="*/ 932 w 1531"/>
                  <a:gd name="T23" fmla="*/ 563 h 895"/>
                  <a:gd name="T24" fmla="*/ 932 w 1531"/>
                  <a:gd name="T25" fmla="*/ 563 h 895"/>
                  <a:gd name="T26" fmla="*/ 663 w 1531"/>
                  <a:gd name="T27" fmla="*/ 793 h 895"/>
                  <a:gd name="T28" fmla="*/ 562 w 1531"/>
                  <a:gd name="T29" fmla="*/ 847 h 895"/>
                  <a:gd name="T30" fmla="*/ 473 w 1531"/>
                  <a:gd name="T31" fmla="*/ 865 h 895"/>
                  <a:gd name="T32" fmla="*/ 384 w 1531"/>
                  <a:gd name="T33" fmla="*/ 848 h 895"/>
                  <a:gd name="T34" fmla="*/ 229 w 1531"/>
                  <a:gd name="T35" fmla="*/ 762 h 895"/>
                  <a:gd name="T36" fmla="*/ 26 w 1531"/>
                  <a:gd name="T37" fmla="*/ 607 h 895"/>
                  <a:gd name="T38" fmla="*/ 5 w 1531"/>
                  <a:gd name="T39" fmla="*/ 609 h 895"/>
                  <a:gd name="T40" fmla="*/ 8 w 1531"/>
                  <a:gd name="T41" fmla="*/ 630 h 8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1" h="895">
                    <a:moveTo>
                      <a:pt x="8" y="630"/>
                    </a:moveTo>
                    <a:cubicBezTo>
                      <a:pt x="113" y="714"/>
                      <a:pt x="196" y="779"/>
                      <a:pt x="269" y="824"/>
                    </a:cubicBezTo>
                    <a:cubicBezTo>
                      <a:pt x="306" y="847"/>
                      <a:pt x="340" y="864"/>
                      <a:pt x="374" y="876"/>
                    </a:cubicBezTo>
                    <a:cubicBezTo>
                      <a:pt x="407" y="888"/>
                      <a:pt x="440" y="894"/>
                      <a:pt x="473" y="894"/>
                    </a:cubicBezTo>
                    <a:cubicBezTo>
                      <a:pt x="506" y="894"/>
                      <a:pt x="539" y="888"/>
                      <a:pt x="573" y="875"/>
                    </a:cubicBezTo>
                    <a:cubicBezTo>
                      <a:pt x="624" y="856"/>
                      <a:pt x="678" y="823"/>
                      <a:pt x="739" y="775"/>
                    </a:cubicBezTo>
                    <a:cubicBezTo>
                      <a:pt x="801" y="727"/>
                      <a:pt x="870" y="663"/>
                      <a:pt x="953" y="584"/>
                    </a:cubicBezTo>
                    <a:lnTo>
                      <a:pt x="953" y="584"/>
                    </a:lnTo>
                    <a:lnTo>
                      <a:pt x="1524" y="27"/>
                    </a:lnTo>
                    <a:cubicBezTo>
                      <a:pt x="1529" y="21"/>
                      <a:pt x="1530" y="12"/>
                      <a:pt x="1524" y="6"/>
                    </a:cubicBezTo>
                    <a:cubicBezTo>
                      <a:pt x="1518" y="0"/>
                      <a:pt x="1509" y="0"/>
                      <a:pt x="1503" y="6"/>
                    </a:cubicBezTo>
                    <a:lnTo>
                      <a:pt x="932" y="563"/>
                    </a:lnTo>
                    <a:lnTo>
                      <a:pt x="932" y="563"/>
                    </a:lnTo>
                    <a:cubicBezTo>
                      <a:pt x="823" y="668"/>
                      <a:pt x="737" y="744"/>
                      <a:pt x="663" y="793"/>
                    </a:cubicBezTo>
                    <a:cubicBezTo>
                      <a:pt x="627" y="818"/>
                      <a:pt x="594" y="836"/>
                      <a:pt x="562" y="847"/>
                    </a:cubicBezTo>
                    <a:cubicBezTo>
                      <a:pt x="531" y="859"/>
                      <a:pt x="502" y="865"/>
                      <a:pt x="473" y="865"/>
                    </a:cubicBezTo>
                    <a:cubicBezTo>
                      <a:pt x="444" y="865"/>
                      <a:pt x="415" y="859"/>
                      <a:pt x="384" y="848"/>
                    </a:cubicBezTo>
                    <a:cubicBezTo>
                      <a:pt x="338" y="832"/>
                      <a:pt x="288" y="803"/>
                      <a:pt x="229" y="762"/>
                    </a:cubicBezTo>
                    <a:cubicBezTo>
                      <a:pt x="171" y="722"/>
                      <a:pt x="105" y="669"/>
                      <a:pt x="26" y="607"/>
                    </a:cubicBezTo>
                    <a:cubicBezTo>
                      <a:pt x="20" y="602"/>
                      <a:pt x="10" y="603"/>
                      <a:pt x="5" y="609"/>
                    </a:cubicBezTo>
                    <a:cubicBezTo>
                      <a:pt x="0" y="615"/>
                      <a:pt x="1" y="625"/>
                      <a:pt x="8" y="630"/>
                    </a:cubicBezTo>
                  </a:path>
                </a:pathLst>
              </a:custGeom>
              <a:solidFill>
                <a:srgbClr val="F6C40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6" name="Freeform 5"/>
              <p:cNvSpPr>
                <a:spLocks noChangeArrowheads="1"/>
              </p:cNvSpPr>
              <p:nvPr/>
            </p:nvSpPr>
            <p:spPr bwMode="auto">
              <a:xfrm>
                <a:off x="1596425" y="805324"/>
                <a:ext cx="201273" cy="127619"/>
              </a:xfrm>
              <a:custGeom>
                <a:avLst/>
                <a:gdLst>
                  <a:gd name="T0" fmla="*/ 4 w 1217"/>
                  <a:gd name="T1" fmla="*/ 588 h 773"/>
                  <a:gd name="T2" fmla="*/ 193 w 1217"/>
                  <a:gd name="T3" fmla="*/ 724 h 773"/>
                  <a:gd name="T4" fmla="*/ 332 w 1217"/>
                  <a:gd name="T5" fmla="*/ 772 h 773"/>
                  <a:gd name="T6" fmla="*/ 415 w 1217"/>
                  <a:gd name="T7" fmla="*/ 752 h 773"/>
                  <a:gd name="T8" fmla="*/ 563 w 1217"/>
                  <a:gd name="T9" fmla="*/ 648 h 773"/>
                  <a:gd name="T10" fmla="*/ 776 w 1217"/>
                  <a:gd name="T11" fmla="*/ 448 h 773"/>
                  <a:gd name="T12" fmla="*/ 776 w 1217"/>
                  <a:gd name="T13" fmla="*/ 448 h 773"/>
                  <a:gd name="T14" fmla="*/ 1213 w 1217"/>
                  <a:gd name="T15" fmla="*/ 12 h 773"/>
                  <a:gd name="T16" fmla="*/ 1213 w 1217"/>
                  <a:gd name="T17" fmla="*/ 2 h 773"/>
                  <a:gd name="T18" fmla="*/ 1204 w 1217"/>
                  <a:gd name="T19" fmla="*/ 2 h 773"/>
                  <a:gd name="T20" fmla="*/ 767 w 1217"/>
                  <a:gd name="T21" fmla="*/ 439 h 773"/>
                  <a:gd name="T22" fmla="*/ 500 w 1217"/>
                  <a:gd name="T23" fmla="*/ 682 h 773"/>
                  <a:gd name="T24" fmla="*/ 410 w 1217"/>
                  <a:gd name="T25" fmla="*/ 740 h 773"/>
                  <a:gd name="T26" fmla="*/ 332 w 1217"/>
                  <a:gd name="T27" fmla="*/ 759 h 773"/>
                  <a:gd name="T28" fmla="*/ 199 w 1217"/>
                  <a:gd name="T29" fmla="*/ 712 h 773"/>
                  <a:gd name="T30" fmla="*/ 12 w 1217"/>
                  <a:gd name="T31" fmla="*/ 577 h 773"/>
                  <a:gd name="T32" fmla="*/ 2 w 1217"/>
                  <a:gd name="T33" fmla="*/ 578 h 773"/>
                  <a:gd name="T34" fmla="*/ 4 w 1217"/>
                  <a:gd name="T35" fmla="*/ 588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17" h="773">
                    <a:moveTo>
                      <a:pt x="4" y="588"/>
                    </a:moveTo>
                    <a:cubicBezTo>
                      <a:pt x="81" y="647"/>
                      <a:pt x="141" y="692"/>
                      <a:pt x="193" y="724"/>
                    </a:cubicBezTo>
                    <a:cubicBezTo>
                      <a:pt x="244" y="755"/>
                      <a:pt x="288" y="772"/>
                      <a:pt x="332" y="772"/>
                    </a:cubicBezTo>
                    <a:cubicBezTo>
                      <a:pt x="359" y="772"/>
                      <a:pt x="386" y="765"/>
                      <a:pt x="415" y="752"/>
                    </a:cubicBezTo>
                    <a:cubicBezTo>
                      <a:pt x="458" y="733"/>
                      <a:pt x="505" y="698"/>
                      <a:pt x="563" y="648"/>
                    </a:cubicBezTo>
                    <a:cubicBezTo>
                      <a:pt x="620" y="597"/>
                      <a:pt x="689" y="531"/>
                      <a:pt x="776" y="448"/>
                    </a:cubicBezTo>
                    <a:lnTo>
                      <a:pt x="776" y="448"/>
                    </a:lnTo>
                    <a:lnTo>
                      <a:pt x="1213" y="12"/>
                    </a:lnTo>
                    <a:cubicBezTo>
                      <a:pt x="1216" y="9"/>
                      <a:pt x="1216" y="5"/>
                      <a:pt x="1213" y="2"/>
                    </a:cubicBezTo>
                    <a:cubicBezTo>
                      <a:pt x="1210" y="0"/>
                      <a:pt x="1206" y="0"/>
                      <a:pt x="1204" y="2"/>
                    </a:cubicBezTo>
                    <a:lnTo>
                      <a:pt x="767" y="439"/>
                    </a:lnTo>
                    <a:cubicBezTo>
                      <a:pt x="651" y="549"/>
                      <a:pt x="568" y="630"/>
                      <a:pt x="500" y="682"/>
                    </a:cubicBezTo>
                    <a:cubicBezTo>
                      <a:pt x="466" y="709"/>
                      <a:pt x="437" y="728"/>
                      <a:pt x="410" y="740"/>
                    </a:cubicBezTo>
                    <a:cubicBezTo>
                      <a:pt x="382" y="753"/>
                      <a:pt x="357" y="759"/>
                      <a:pt x="332" y="759"/>
                    </a:cubicBezTo>
                    <a:cubicBezTo>
                      <a:pt x="291" y="759"/>
                      <a:pt x="250" y="743"/>
                      <a:pt x="199" y="712"/>
                    </a:cubicBezTo>
                    <a:cubicBezTo>
                      <a:pt x="149" y="682"/>
                      <a:pt x="89" y="636"/>
                      <a:pt x="12" y="577"/>
                    </a:cubicBezTo>
                    <a:cubicBezTo>
                      <a:pt x="9" y="575"/>
                      <a:pt x="4" y="575"/>
                      <a:pt x="2" y="578"/>
                    </a:cubicBezTo>
                    <a:cubicBezTo>
                      <a:pt x="0" y="581"/>
                      <a:pt x="1" y="585"/>
                      <a:pt x="4" y="588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7" name="Freeform 6"/>
              <p:cNvSpPr>
                <a:spLocks noChangeArrowheads="1"/>
              </p:cNvSpPr>
              <p:nvPr/>
            </p:nvSpPr>
            <p:spPr bwMode="auto">
              <a:xfrm>
                <a:off x="1368170" y="664579"/>
                <a:ext cx="439737" cy="330350"/>
              </a:xfrm>
              <a:custGeom>
                <a:avLst/>
                <a:gdLst>
                  <a:gd name="T0" fmla="*/ 2631 w 2657"/>
                  <a:gd name="T1" fmla="*/ 532 h 1998"/>
                  <a:gd name="T2" fmla="*/ 2130 w 2657"/>
                  <a:gd name="T3" fmla="*/ 145 h 1998"/>
                  <a:gd name="T4" fmla="*/ 1920 w 2657"/>
                  <a:gd name="T5" fmla="*/ 38 h 1998"/>
                  <a:gd name="T6" fmla="*/ 1715 w 2657"/>
                  <a:gd name="T7" fmla="*/ 0 h 1998"/>
                  <a:gd name="T8" fmla="*/ 1578 w 2657"/>
                  <a:gd name="T9" fmla="*/ 19 h 1998"/>
                  <a:gd name="T10" fmla="*/ 1370 w 2657"/>
                  <a:gd name="T11" fmla="*/ 116 h 1998"/>
                  <a:gd name="T12" fmla="*/ 1150 w 2657"/>
                  <a:gd name="T13" fmla="*/ 295 h 1998"/>
                  <a:gd name="T14" fmla="*/ 1150 w 2657"/>
                  <a:gd name="T15" fmla="*/ 295 h 1998"/>
                  <a:gd name="T16" fmla="*/ 16 w 2657"/>
                  <a:gd name="T17" fmla="*/ 1368 h 1998"/>
                  <a:gd name="T18" fmla="*/ 0 w 2657"/>
                  <a:gd name="T19" fmla="*/ 1406 h 1998"/>
                  <a:gd name="T20" fmla="*/ 16 w 2657"/>
                  <a:gd name="T21" fmla="*/ 1444 h 1998"/>
                  <a:gd name="T22" fmla="*/ 566 w 2657"/>
                  <a:gd name="T23" fmla="*/ 1977 h 1998"/>
                  <a:gd name="T24" fmla="*/ 640 w 2657"/>
                  <a:gd name="T25" fmla="*/ 1976 h 1998"/>
                  <a:gd name="T26" fmla="*/ 639 w 2657"/>
                  <a:gd name="T27" fmla="*/ 1901 h 1998"/>
                  <a:gd name="T28" fmla="*/ 129 w 2657"/>
                  <a:gd name="T29" fmla="*/ 1406 h 1998"/>
                  <a:gd name="T30" fmla="*/ 1223 w 2657"/>
                  <a:gd name="T31" fmla="*/ 371 h 1998"/>
                  <a:gd name="T32" fmla="*/ 1223 w 2657"/>
                  <a:gd name="T33" fmla="*/ 371 h 1998"/>
                  <a:gd name="T34" fmla="*/ 1489 w 2657"/>
                  <a:gd name="T35" fmla="*/ 167 h 1998"/>
                  <a:gd name="T36" fmla="*/ 1605 w 2657"/>
                  <a:gd name="T37" fmla="*/ 121 h 1998"/>
                  <a:gd name="T38" fmla="*/ 1715 w 2657"/>
                  <a:gd name="T39" fmla="*/ 106 h 1998"/>
                  <a:gd name="T40" fmla="*/ 1884 w 2657"/>
                  <a:gd name="T41" fmla="*/ 138 h 1998"/>
                  <a:gd name="T42" fmla="*/ 2181 w 2657"/>
                  <a:gd name="T43" fmla="*/ 306 h 1998"/>
                  <a:gd name="T44" fmla="*/ 2562 w 2657"/>
                  <a:gd name="T45" fmla="*/ 612 h 1998"/>
                  <a:gd name="T46" fmla="*/ 2637 w 2657"/>
                  <a:gd name="T47" fmla="*/ 606 h 1998"/>
                  <a:gd name="T48" fmla="*/ 2631 w 2657"/>
                  <a:gd name="T49" fmla="*/ 532 h 1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57" h="1998">
                    <a:moveTo>
                      <a:pt x="2631" y="532"/>
                    </a:moveTo>
                    <a:cubicBezTo>
                      <a:pt x="2437" y="367"/>
                      <a:pt x="2276" y="237"/>
                      <a:pt x="2130" y="145"/>
                    </a:cubicBezTo>
                    <a:cubicBezTo>
                      <a:pt x="2058" y="99"/>
                      <a:pt x="1988" y="63"/>
                      <a:pt x="1920" y="38"/>
                    </a:cubicBezTo>
                    <a:cubicBezTo>
                      <a:pt x="1851" y="14"/>
                      <a:pt x="1783" y="0"/>
                      <a:pt x="1715" y="0"/>
                    </a:cubicBezTo>
                    <a:cubicBezTo>
                      <a:pt x="1669" y="0"/>
                      <a:pt x="1623" y="6"/>
                      <a:pt x="1578" y="19"/>
                    </a:cubicBezTo>
                    <a:cubicBezTo>
                      <a:pt x="1509" y="37"/>
                      <a:pt x="1440" y="70"/>
                      <a:pt x="1370" y="116"/>
                    </a:cubicBezTo>
                    <a:cubicBezTo>
                      <a:pt x="1299" y="162"/>
                      <a:pt x="1227" y="221"/>
                      <a:pt x="1150" y="295"/>
                    </a:cubicBezTo>
                    <a:lnTo>
                      <a:pt x="1150" y="295"/>
                    </a:lnTo>
                    <a:lnTo>
                      <a:pt x="16" y="1368"/>
                    </a:lnTo>
                    <a:cubicBezTo>
                      <a:pt x="6" y="1378"/>
                      <a:pt x="0" y="1391"/>
                      <a:pt x="0" y="1406"/>
                    </a:cubicBezTo>
                    <a:cubicBezTo>
                      <a:pt x="0" y="1420"/>
                      <a:pt x="6" y="1434"/>
                      <a:pt x="16" y="1444"/>
                    </a:cubicBezTo>
                    <a:lnTo>
                      <a:pt x="566" y="1977"/>
                    </a:lnTo>
                    <a:cubicBezTo>
                      <a:pt x="587" y="1997"/>
                      <a:pt x="619" y="1997"/>
                      <a:pt x="640" y="1976"/>
                    </a:cubicBezTo>
                    <a:cubicBezTo>
                      <a:pt x="660" y="1955"/>
                      <a:pt x="660" y="1921"/>
                      <a:pt x="639" y="1901"/>
                    </a:cubicBezTo>
                    <a:lnTo>
                      <a:pt x="129" y="1406"/>
                    </a:lnTo>
                    <a:lnTo>
                      <a:pt x="1223" y="371"/>
                    </a:lnTo>
                    <a:lnTo>
                      <a:pt x="1223" y="371"/>
                    </a:lnTo>
                    <a:cubicBezTo>
                      <a:pt x="1321" y="277"/>
                      <a:pt x="1409" y="210"/>
                      <a:pt x="1489" y="167"/>
                    </a:cubicBezTo>
                    <a:cubicBezTo>
                      <a:pt x="1529" y="146"/>
                      <a:pt x="1568" y="131"/>
                      <a:pt x="1605" y="121"/>
                    </a:cubicBezTo>
                    <a:cubicBezTo>
                      <a:pt x="1642" y="111"/>
                      <a:pt x="1679" y="106"/>
                      <a:pt x="1715" y="106"/>
                    </a:cubicBezTo>
                    <a:cubicBezTo>
                      <a:pt x="1770" y="106"/>
                      <a:pt x="1825" y="116"/>
                      <a:pt x="1884" y="138"/>
                    </a:cubicBezTo>
                    <a:cubicBezTo>
                      <a:pt x="1972" y="170"/>
                      <a:pt x="2070" y="226"/>
                      <a:pt x="2181" y="306"/>
                    </a:cubicBezTo>
                    <a:cubicBezTo>
                      <a:pt x="2293" y="387"/>
                      <a:pt x="2418" y="490"/>
                      <a:pt x="2562" y="612"/>
                    </a:cubicBezTo>
                    <a:cubicBezTo>
                      <a:pt x="2585" y="631"/>
                      <a:pt x="2618" y="628"/>
                      <a:pt x="2637" y="606"/>
                    </a:cubicBezTo>
                    <a:cubicBezTo>
                      <a:pt x="2656" y="584"/>
                      <a:pt x="2653" y="551"/>
                      <a:pt x="2631" y="532"/>
                    </a:cubicBezTo>
                  </a:path>
                </a:pathLst>
              </a:custGeom>
              <a:solidFill>
                <a:srgbClr val="157C5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8" name="Freeform 7"/>
              <p:cNvSpPr>
                <a:spLocks noChangeArrowheads="1"/>
              </p:cNvSpPr>
              <p:nvPr/>
            </p:nvSpPr>
            <p:spPr bwMode="auto">
              <a:xfrm>
                <a:off x="1419946" y="709792"/>
                <a:ext cx="356603" cy="190334"/>
              </a:xfrm>
              <a:custGeom>
                <a:avLst/>
                <a:gdLst>
                  <a:gd name="T0" fmla="*/ 2142 w 2158"/>
                  <a:gd name="T1" fmla="*/ 438 h 1152"/>
                  <a:gd name="T2" fmla="*/ 1725 w 2158"/>
                  <a:gd name="T3" fmla="*/ 118 h 1152"/>
                  <a:gd name="T4" fmla="*/ 1552 w 2158"/>
                  <a:gd name="T5" fmla="*/ 31 h 1152"/>
                  <a:gd name="T6" fmla="*/ 1386 w 2158"/>
                  <a:gd name="T7" fmla="*/ 0 h 1152"/>
                  <a:gd name="T8" fmla="*/ 1261 w 2158"/>
                  <a:gd name="T9" fmla="*/ 19 h 1152"/>
                  <a:gd name="T10" fmla="*/ 1068 w 2158"/>
                  <a:gd name="T11" fmla="*/ 115 h 1152"/>
                  <a:gd name="T12" fmla="*/ 852 w 2158"/>
                  <a:gd name="T13" fmla="*/ 295 h 1152"/>
                  <a:gd name="T14" fmla="*/ 852 w 2158"/>
                  <a:gd name="T15" fmla="*/ 295 h 1152"/>
                  <a:gd name="T16" fmla="*/ 13 w 2158"/>
                  <a:gd name="T17" fmla="*/ 1094 h 1152"/>
                  <a:gd name="T18" fmla="*/ 12 w 2158"/>
                  <a:gd name="T19" fmla="*/ 1138 h 1152"/>
                  <a:gd name="T20" fmla="*/ 56 w 2158"/>
                  <a:gd name="T21" fmla="*/ 1139 h 1152"/>
                  <a:gd name="T22" fmla="*/ 895 w 2158"/>
                  <a:gd name="T23" fmla="*/ 340 h 1152"/>
                  <a:gd name="T24" fmla="*/ 895 w 2158"/>
                  <a:gd name="T25" fmla="*/ 340 h 1152"/>
                  <a:gd name="T26" fmla="*/ 1164 w 2158"/>
                  <a:gd name="T27" fmla="*/ 128 h 1152"/>
                  <a:gd name="T28" fmla="*/ 1279 w 2158"/>
                  <a:gd name="T29" fmla="*/ 79 h 1152"/>
                  <a:gd name="T30" fmla="*/ 1386 w 2158"/>
                  <a:gd name="T31" fmla="*/ 63 h 1152"/>
                  <a:gd name="T32" fmla="*/ 1531 w 2158"/>
                  <a:gd name="T33" fmla="*/ 90 h 1152"/>
                  <a:gd name="T34" fmla="*/ 1781 w 2158"/>
                  <a:gd name="T35" fmla="*/ 231 h 1152"/>
                  <a:gd name="T36" fmla="*/ 2102 w 2158"/>
                  <a:gd name="T37" fmla="*/ 486 h 1152"/>
                  <a:gd name="T38" fmla="*/ 2146 w 2158"/>
                  <a:gd name="T39" fmla="*/ 482 h 1152"/>
                  <a:gd name="T40" fmla="*/ 2142 w 2158"/>
                  <a:gd name="T41" fmla="*/ 438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58" h="1152">
                    <a:moveTo>
                      <a:pt x="2142" y="438"/>
                    </a:moveTo>
                    <a:cubicBezTo>
                      <a:pt x="1978" y="301"/>
                      <a:pt x="1845" y="193"/>
                      <a:pt x="1725" y="118"/>
                    </a:cubicBezTo>
                    <a:cubicBezTo>
                      <a:pt x="1664" y="80"/>
                      <a:pt x="1608" y="51"/>
                      <a:pt x="1552" y="31"/>
                    </a:cubicBezTo>
                    <a:cubicBezTo>
                      <a:pt x="1496" y="11"/>
                      <a:pt x="1441" y="0"/>
                      <a:pt x="1386" y="0"/>
                    </a:cubicBezTo>
                    <a:cubicBezTo>
                      <a:pt x="1344" y="0"/>
                      <a:pt x="1303" y="6"/>
                      <a:pt x="1261" y="19"/>
                    </a:cubicBezTo>
                    <a:cubicBezTo>
                      <a:pt x="1198" y="37"/>
                      <a:pt x="1135" y="69"/>
                      <a:pt x="1068" y="115"/>
                    </a:cubicBezTo>
                    <a:cubicBezTo>
                      <a:pt x="1000" y="161"/>
                      <a:pt x="930" y="220"/>
                      <a:pt x="852" y="295"/>
                    </a:cubicBezTo>
                    <a:lnTo>
                      <a:pt x="852" y="295"/>
                    </a:lnTo>
                    <a:lnTo>
                      <a:pt x="13" y="1094"/>
                    </a:lnTo>
                    <a:cubicBezTo>
                      <a:pt x="1" y="1106"/>
                      <a:pt x="0" y="1126"/>
                      <a:pt x="12" y="1138"/>
                    </a:cubicBezTo>
                    <a:cubicBezTo>
                      <a:pt x="24" y="1151"/>
                      <a:pt x="44" y="1151"/>
                      <a:pt x="56" y="1139"/>
                    </a:cubicBezTo>
                    <a:lnTo>
                      <a:pt x="895" y="340"/>
                    </a:lnTo>
                    <a:lnTo>
                      <a:pt x="895" y="340"/>
                    </a:lnTo>
                    <a:cubicBezTo>
                      <a:pt x="997" y="243"/>
                      <a:pt x="1085" y="173"/>
                      <a:pt x="1164" y="128"/>
                    </a:cubicBezTo>
                    <a:cubicBezTo>
                      <a:pt x="1204" y="106"/>
                      <a:pt x="1242" y="89"/>
                      <a:pt x="1279" y="79"/>
                    </a:cubicBezTo>
                    <a:cubicBezTo>
                      <a:pt x="1315" y="68"/>
                      <a:pt x="1351" y="63"/>
                      <a:pt x="1386" y="63"/>
                    </a:cubicBezTo>
                    <a:cubicBezTo>
                      <a:pt x="1433" y="63"/>
                      <a:pt x="1480" y="72"/>
                      <a:pt x="1531" y="90"/>
                    </a:cubicBezTo>
                    <a:cubicBezTo>
                      <a:pt x="1606" y="117"/>
                      <a:pt x="1688" y="164"/>
                      <a:pt x="1781" y="231"/>
                    </a:cubicBezTo>
                    <a:cubicBezTo>
                      <a:pt x="1874" y="298"/>
                      <a:pt x="1979" y="384"/>
                      <a:pt x="2102" y="486"/>
                    </a:cubicBezTo>
                    <a:cubicBezTo>
                      <a:pt x="2115" y="497"/>
                      <a:pt x="2135" y="495"/>
                      <a:pt x="2146" y="482"/>
                    </a:cubicBezTo>
                    <a:cubicBezTo>
                      <a:pt x="2157" y="469"/>
                      <a:pt x="2155" y="449"/>
                      <a:pt x="2142" y="438"/>
                    </a:cubicBezTo>
                  </a:path>
                </a:pathLst>
              </a:custGeom>
              <a:solidFill>
                <a:srgbClr val="0494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9" name="Freeform 8"/>
              <p:cNvSpPr>
                <a:spLocks noChangeArrowheads="1"/>
              </p:cNvSpPr>
              <p:nvPr/>
            </p:nvSpPr>
            <p:spPr bwMode="auto">
              <a:xfrm>
                <a:off x="1444012" y="752818"/>
                <a:ext cx="304826" cy="169186"/>
              </a:xfrm>
              <a:custGeom>
                <a:avLst/>
                <a:gdLst>
                  <a:gd name="T0" fmla="*/ 1832 w 1844"/>
                  <a:gd name="T1" fmla="*/ 349 h 1021"/>
                  <a:gd name="T2" fmla="*/ 1494 w 1844"/>
                  <a:gd name="T3" fmla="*/ 93 h 1021"/>
                  <a:gd name="T4" fmla="*/ 1356 w 1844"/>
                  <a:gd name="T5" fmla="*/ 24 h 1021"/>
                  <a:gd name="T6" fmla="*/ 1224 w 1844"/>
                  <a:gd name="T7" fmla="*/ 0 h 1021"/>
                  <a:gd name="T8" fmla="*/ 1110 w 1844"/>
                  <a:gd name="T9" fmla="*/ 18 h 1021"/>
                  <a:gd name="T10" fmla="*/ 929 w 1844"/>
                  <a:gd name="T11" fmla="*/ 116 h 1021"/>
                  <a:gd name="T12" fmla="*/ 715 w 1844"/>
                  <a:gd name="T13" fmla="*/ 301 h 1021"/>
                  <a:gd name="T14" fmla="*/ 714 w 1844"/>
                  <a:gd name="T15" fmla="*/ 301 h 1021"/>
                  <a:gd name="T16" fmla="*/ 10 w 1844"/>
                  <a:gd name="T17" fmla="*/ 978 h 1021"/>
                  <a:gd name="T18" fmla="*/ 9 w 1844"/>
                  <a:gd name="T19" fmla="*/ 1011 h 1021"/>
                  <a:gd name="T20" fmla="*/ 42 w 1844"/>
                  <a:gd name="T21" fmla="*/ 1012 h 1021"/>
                  <a:gd name="T22" fmla="*/ 746 w 1844"/>
                  <a:gd name="T23" fmla="*/ 334 h 1021"/>
                  <a:gd name="T24" fmla="*/ 746 w 1844"/>
                  <a:gd name="T25" fmla="*/ 334 h 1021"/>
                  <a:gd name="T26" fmla="*/ 1016 w 1844"/>
                  <a:gd name="T27" fmla="*/ 114 h 1021"/>
                  <a:gd name="T28" fmla="*/ 1124 w 1844"/>
                  <a:gd name="T29" fmla="*/ 62 h 1021"/>
                  <a:gd name="T30" fmla="*/ 1224 w 1844"/>
                  <a:gd name="T31" fmla="*/ 46 h 1021"/>
                  <a:gd name="T32" fmla="*/ 1340 w 1844"/>
                  <a:gd name="T33" fmla="*/ 67 h 1021"/>
                  <a:gd name="T34" fmla="*/ 1542 w 1844"/>
                  <a:gd name="T35" fmla="*/ 180 h 1021"/>
                  <a:gd name="T36" fmla="*/ 1803 w 1844"/>
                  <a:gd name="T37" fmla="*/ 385 h 1021"/>
                  <a:gd name="T38" fmla="*/ 1835 w 1844"/>
                  <a:gd name="T39" fmla="*/ 381 h 1021"/>
                  <a:gd name="T40" fmla="*/ 1832 w 1844"/>
                  <a:gd name="T41" fmla="*/ 349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44" h="1021">
                    <a:moveTo>
                      <a:pt x="1832" y="349"/>
                    </a:moveTo>
                    <a:cubicBezTo>
                      <a:pt x="1698" y="239"/>
                      <a:pt x="1590" y="153"/>
                      <a:pt x="1494" y="93"/>
                    </a:cubicBezTo>
                    <a:cubicBezTo>
                      <a:pt x="1446" y="63"/>
                      <a:pt x="1400" y="40"/>
                      <a:pt x="1356" y="24"/>
                    </a:cubicBezTo>
                    <a:cubicBezTo>
                      <a:pt x="1311" y="8"/>
                      <a:pt x="1268" y="0"/>
                      <a:pt x="1224" y="0"/>
                    </a:cubicBezTo>
                    <a:cubicBezTo>
                      <a:pt x="1186" y="0"/>
                      <a:pt x="1148" y="6"/>
                      <a:pt x="1110" y="18"/>
                    </a:cubicBezTo>
                    <a:cubicBezTo>
                      <a:pt x="1052" y="37"/>
                      <a:pt x="993" y="69"/>
                      <a:pt x="929" y="116"/>
                    </a:cubicBezTo>
                    <a:cubicBezTo>
                      <a:pt x="864" y="163"/>
                      <a:pt x="794" y="224"/>
                      <a:pt x="715" y="301"/>
                    </a:cubicBezTo>
                    <a:lnTo>
                      <a:pt x="714" y="301"/>
                    </a:lnTo>
                    <a:lnTo>
                      <a:pt x="10" y="978"/>
                    </a:lnTo>
                    <a:cubicBezTo>
                      <a:pt x="1" y="987"/>
                      <a:pt x="0" y="1002"/>
                      <a:pt x="9" y="1011"/>
                    </a:cubicBezTo>
                    <a:cubicBezTo>
                      <a:pt x="18" y="1020"/>
                      <a:pt x="33" y="1020"/>
                      <a:pt x="42" y="1012"/>
                    </a:cubicBezTo>
                    <a:lnTo>
                      <a:pt x="746" y="334"/>
                    </a:lnTo>
                    <a:lnTo>
                      <a:pt x="746" y="334"/>
                    </a:lnTo>
                    <a:cubicBezTo>
                      <a:pt x="851" y="233"/>
                      <a:pt x="939" y="160"/>
                      <a:pt x="1016" y="114"/>
                    </a:cubicBezTo>
                    <a:cubicBezTo>
                      <a:pt x="1054" y="90"/>
                      <a:pt x="1090" y="73"/>
                      <a:pt x="1124" y="62"/>
                    </a:cubicBezTo>
                    <a:cubicBezTo>
                      <a:pt x="1159" y="51"/>
                      <a:pt x="1191" y="46"/>
                      <a:pt x="1224" y="46"/>
                    </a:cubicBezTo>
                    <a:cubicBezTo>
                      <a:pt x="1262" y="46"/>
                      <a:pt x="1300" y="53"/>
                      <a:pt x="1340" y="67"/>
                    </a:cubicBezTo>
                    <a:cubicBezTo>
                      <a:pt x="1401" y="89"/>
                      <a:pt x="1466" y="127"/>
                      <a:pt x="1542" y="180"/>
                    </a:cubicBezTo>
                    <a:cubicBezTo>
                      <a:pt x="1617" y="234"/>
                      <a:pt x="1702" y="303"/>
                      <a:pt x="1803" y="385"/>
                    </a:cubicBezTo>
                    <a:cubicBezTo>
                      <a:pt x="1813" y="393"/>
                      <a:pt x="1827" y="391"/>
                      <a:pt x="1835" y="381"/>
                    </a:cubicBezTo>
                    <a:cubicBezTo>
                      <a:pt x="1843" y="372"/>
                      <a:pt x="1842" y="357"/>
                      <a:pt x="1832" y="349"/>
                    </a:cubicBezTo>
                  </a:path>
                </a:pathLst>
              </a:custGeom>
              <a:solidFill>
                <a:srgbClr val="48A83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0" name="Freeform 9"/>
              <p:cNvSpPr>
                <a:spLocks noChangeArrowheads="1"/>
              </p:cNvSpPr>
              <p:nvPr/>
            </p:nvSpPr>
            <p:spPr bwMode="auto">
              <a:xfrm>
                <a:off x="1467348" y="795114"/>
                <a:ext cx="253049" cy="148038"/>
              </a:xfrm>
              <a:custGeom>
                <a:avLst/>
                <a:gdLst>
                  <a:gd name="T0" fmla="*/ 1522 w 1530"/>
                  <a:gd name="T1" fmla="*/ 264 h 895"/>
                  <a:gd name="T2" fmla="*/ 1260 w 1530"/>
                  <a:gd name="T3" fmla="*/ 70 h 895"/>
                  <a:gd name="T4" fmla="*/ 1156 w 1530"/>
                  <a:gd name="T5" fmla="*/ 18 h 895"/>
                  <a:gd name="T6" fmla="*/ 1057 w 1530"/>
                  <a:gd name="T7" fmla="*/ 0 h 895"/>
                  <a:gd name="T8" fmla="*/ 957 w 1530"/>
                  <a:gd name="T9" fmla="*/ 19 h 895"/>
                  <a:gd name="T10" fmla="*/ 791 w 1530"/>
                  <a:gd name="T11" fmla="*/ 119 h 895"/>
                  <a:gd name="T12" fmla="*/ 577 w 1530"/>
                  <a:gd name="T13" fmla="*/ 310 h 895"/>
                  <a:gd name="T14" fmla="*/ 577 w 1530"/>
                  <a:gd name="T15" fmla="*/ 310 h 895"/>
                  <a:gd name="T16" fmla="*/ 6 w 1530"/>
                  <a:gd name="T17" fmla="*/ 867 h 895"/>
                  <a:gd name="T18" fmla="*/ 6 w 1530"/>
                  <a:gd name="T19" fmla="*/ 888 h 895"/>
                  <a:gd name="T20" fmla="*/ 27 w 1530"/>
                  <a:gd name="T21" fmla="*/ 888 h 895"/>
                  <a:gd name="T22" fmla="*/ 598 w 1530"/>
                  <a:gd name="T23" fmla="*/ 331 h 895"/>
                  <a:gd name="T24" fmla="*/ 598 w 1530"/>
                  <a:gd name="T25" fmla="*/ 331 h 895"/>
                  <a:gd name="T26" fmla="*/ 866 w 1530"/>
                  <a:gd name="T27" fmla="*/ 101 h 895"/>
                  <a:gd name="T28" fmla="*/ 968 w 1530"/>
                  <a:gd name="T29" fmla="*/ 47 h 895"/>
                  <a:gd name="T30" fmla="*/ 1057 w 1530"/>
                  <a:gd name="T31" fmla="*/ 29 h 895"/>
                  <a:gd name="T32" fmla="*/ 1146 w 1530"/>
                  <a:gd name="T33" fmla="*/ 46 h 895"/>
                  <a:gd name="T34" fmla="*/ 1300 w 1530"/>
                  <a:gd name="T35" fmla="*/ 132 h 895"/>
                  <a:gd name="T36" fmla="*/ 1504 w 1530"/>
                  <a:gd name="T37" fmla="*/ 287 h 895"/>
                  <a:gd name="T38" fmla="*/ 1524 w 1530"/>
                  <a:gd name="T39" fmla="*/ 285 h 895"/>
                  <a:gd name="T40" fmla="*/ 1522 w 1530"/>
                  <a:gd name="T41" fmla="*/ 264 h 8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0" h="895">
                    <a:moveTo>
                      <a:pt x="1522" y="264"/>
                    </a:moveTo>
                    <a:cubicBezTo>
                      <a:pt x="1417" y="180"/>
                      <a:pt x="1334" y="115"/>
                      <a:pt x="1260" y="70"/>
                    </a:cubicBezTo>
                    <a:cubicBezTo>
                      <a:pt x="1224" y="47"/>
                      <a:pt x="1189" y="30"/>
                      <a:pt x="1156" y="18"/>
                    </a:cubicBezTo>
                    <a:cubicBezTo>
                      <a:pt x="1123" y="6"/>
                      <a:pt x="1090" y="0"/>
                      <a:pt x="1057" y="0"/>
                    </a:cubicBezTo>
                    <a:cubicBezTo>
                      <a:pt x="1024" y="0"/>
                      <a:pt x="991" y="6"/>
                      <a:pt x="957" y="19"/>
                    </a:cubicBezTo>
                    <a:cubicBezTo>
                      <a:pt x="906" y="38"/>
                      <a:pt x="852" y="71"/>
                      <a:pt x="791" y="119"/>
                    </a:cubicBezTo>
                    <a:cubicBezTo>
                      <a:pt x="729" y="167"/>
                      <a:pt x="660" y="231"/>
                      <a:pt x="577" y="310"/>
                    </a:cubicBezTo>
                    <a:lnTo>
                      <a:pt x="577" y="310"/>
                    </a:lnTo>
                    <a:lnTo>
                      <a:pt x="6" y="867"/>
                    </a:lnTo>
                    <a:cubicBezTo>
                      <a:pt x="0" y="873"/>
                      <a:pt x="0" y="882"/>
                      <a:pt x="6" y="888"/>
                    </a:cubicBezTo>
                    <a:cubicBezTo>
                      <a:pt x="12" y="894"/>
                      <a:pt x="21" y="894"/>
                      <a:pt x="27" y="888"/>
                    </a:cubicBezTo>
                    <a:lnTo>
                      <a:pt x="598" y="331"/>
                    </a:lnTo>
                    <a:lnTo>
                      <a:pt x="598" y="331"/>
                    </a:lnTo>
                    <a:cubicBezTo>
                      <a:pt x="707" y="226"/>
                      <a:pt x="793" y="150"/>
                      <a:pt x="866" y="101"/>
                    </a:cubicBezTo>
                    <a:cubicBezTo>
                      <a:pt x="903" y="76"/>
                      <a:pt x="936" y="58"/>
                      <a:pt x="968" y="47"/>
                    </a:cubicBezTo>
                    <a:cubicBezTo>
                      <a:pt x="999" y="35"/>
                      <a:pt x="1028" y="29"/>
                      <a:pt x="1057" y="29"/>
                    </a:cubicBezTo>
                    <a:cubicBezTo>
                      <a:pt x="1086" y="29"/>
                      <a:pt x="1115" y="35"/>
                      <a:pt x="1146" y="46"/>
                    </a:cubicBezTo>
                    <a:cubicBezTo>
                      <a:pt x="1192" y="62"/>
                      <a:pt x="1242" y="91"/>
                      <a:pt x="1300" y="132"/>
                    </a:cubicBezTo>
                    <a:cubicBezTo>
                      <a:pt x="1359" y="172"/>
                      <a:pt x="1425" y="225"/>
                      <a:pt x="1504" y="287"/>
                    </a:cubicBezTo>
                    <a:cubicBezTo>
                      <a:pt x="1510" y="292"/>
                      <a:pt x="1518" y="291"/>
                      <a:pt x="1524" y="285"/>
                    </a:cubicBezTo>
                    <a:cubicBezTo>
                      <a:pt x="1529" y="279"/>
                      <a:pt x="1528" y="269"/>
                      <a:pt x="1522" y="264"/>
                    </a:cubicBezTo>
                  </a:path>
                </a:pathLst>
              </a:custGeom>
              <a:solidFill>
                <a:srgbClr val="B2CE2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1" name="Freeform 10"/>
              <p:cNvSpPr>
                <a:spLocks noChangeArrowheads="1"/>
              </p:cNvSpPr>
              <p:nvPr/>
            </p:nvSpPr>
            <p:spPr bwMode="auto">
              <a:xfrm>
                <a:off x="1491413" y="835952"/>
                <a:ext cx="201273" cy="127619"/>
              </a:xfrm>
              <a:custGeom>
                <a:avLst/>
                <a:gdLst>
                  <a:gd name="T0" fmla="*/ 1212 w 1217"/>
                  <a:gd name="T1" fmla="*/ 184 h 773"/>
                  <a:gd name="T2" fmla="*/ 1023 w 1217"/>
                  <a:gd name="T3" fmla="*/ 48 h 773"/>
                  <a:gd name="T4" fmla="*/ 884 w 1217"/>
                  <a:gd name="T5" fmla="*/ 0 h 773"/>
                  <a:gd name="T6" fmla="*/ 801 w 1217"/>
                  <a:gd name="T7" fmla="*/ 20 h 773"/>
                  <a:gd name="T8" fmla="*/ 653 w 1217"/>
                  <a:gd name="T9" fmla="*/ 124 h 773"/>
                  <a:gd name="T10" fmla="*/ 440 w 1217"/>
                  <a:gd name="T11" fmla="*/ 324 h 773"/>
                  <a:gd name="T12" fmla="*/ 440 w 1217"/>
                  <a:gd name="T13" fmla="*/ 324 h 773"/>
                  <a:gd name="T14" fmla="*/ 3 w 1217"/>
                  <a:gd name="T15" fmla="*/ 760 h 773"/>
                  <a:gd name="T16" fmla="*/ 3 w 1217"/>
                  <a:gd name="T17" fmla="*/ 770 h 773"/>
                  <a:gd name="T18" fmla="*/ 12 w 1217"/>
                  <a:gd name="T19" fmla="*/ 770 h 773"/>
                  <a:gd name="T20" fmla="*/ 449 w 1217"/>
                  <a:gd name="T21" fmla="*/ 333 h 773"/>
                  <a:gd name="T22" fmla="*/ 716 w 1217"/>
                  <a:gd name="T23" fmla="*/ 90 h 773"/>
                  <a:gd name="T24" fmla="*/ 806 w 1217"/>
                  <a:gd name="T25" fmla="*/ 32 h 773"/>
                  <a:gd name="T26" fmla="*/ 884 w 1217"/>
                  <a:gd name="T27" fmla="*/ 13 h 773"/>
                  <a:gd name="T28" fmla="*/ 1016 w 1217"/>
                  <a:gd name="T29" fmla="*/ 60 h 773"/>
                  <a:gd name="T30" fmla="*/ 1204 w 1217"/>
                  <a:gd name="T31" fmla="*/ 195 h 773"/>
                  <a:gd name="T32" fmla="*/ 1214 w 1217"/>
                  <a:gd name="T33" fmla="*/ 194 h 773"/>
                  <a:gd name="T34" fmla="*/ 1212 w 1217"/>
                  <a:gd name="T35" fmla="*/ 184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17" h="773">
                    <a:moveTo>
                      <a:pt x="1212" y="184"/>
                    </a:moveTo>
                    <a:cubicBezTo>
                      <a:pt x="1135" y="125"/>
                      <a:pt x="1075" y="80"/>
                      <a:pt x="1023" y="48"/>
                    </a:cubicBezTo>
                    <a:cubicBezTo>
                      <a:pt x="971" y="17"/>
                      <a:pt x="928" y="0"/>
                      <a:pt x="884" y="0"/>
                    </a:cubicBezTo>
                    <a:cubicBezTo>
                      <a:pt x="856" y="0"/>
                      <a:pt x="829" y="7"/>
                      <a:pt x="801" y="20"/>
                    </a:cubicBezTo>
                    <a:cubicBezTo>
                      <a:pt x="758" y="39"/>
                      <a:pt x="711" y="74"/>
                      <a:pt x="653" y="124"/>
                    </a:cubicBezTo>
                    <a:cubicBezTo>
                      <a:pt x="595" y="175"/>
                      <a:pt x="527" y="241"/>
                      <a:pt x="440" y="324"/>
                    </a:cubicBezTo>
                    <a:lnTo>
                      <a:pt x="440" y="324"/>
                    </a:lnTo>
                    <a:lnTo>
                      <a:pt x="3" y="760"/>
                    </a:lnTo>
                    <a:cubicBezTo>
                      <a:pt x="0" y="763"/>
                      <a:pt x="0" y="767"/>
                      <a:pt x="3" y="770"/>
                    </a:cubicBezTo>
                    <a:cubicBezTo>
                      <a:pt x="5" y="772"/>
                      <a:pt x="10" y="772"/>
                      <a:pt x="12" y="770"/>
                    </a:cubicBezTo>
                    <a:lnTo>
                      <a:pt x="449" y="333"/>
                    </a:lnTo>
                    <a:cubicBezTo>
                      <a:pt x="565" y="223"/>
                      <a:pt x="648" y="142"/>
                      <a:pt x="716" y="90"/>
                    </a:cubicBezTo>
                    <a:cubicBezTo>
                      <a:pt x="749" y="63"/>
                      <a:pt x="778" y="44"/>
                      <a:pt x="806" y="32"/>
                    </a:cubicBezTo>
                    <a:cubicBezTo>
                      <a:pt x="833" y="19"/>
                      <a:pt x="859" y="13"/>
                      <a:pt x="884" y="13"/>
                    </a:cubicBezTo>
                    <a:cubicBezTo>
                      <a:pt x="924" y="13"/>
                      <a:pt x="966" y="29"/>
                      <a:pt x="1016" y="60"/>
                    </a:cubicBezTo>
                    <a:cubicBezTo>
                      <a:pt x="1067" y="90"/>
                      <a:pt x="1127" y="136"/>
                      <a:pt x="1204" y="195"/>
                    </a:cubicBezTo>
                    <a:cubicBezTo>
                      <a:pt x="1207" y="197"/>
                      <a:pt x="1211" y="197"/>
                      <a:pt x="1214" y="194"/>
                    </a:cubicBezTo>
                    <a:cubicBezTo>
                      <a:pt x="1216" y="191"/>
                      <a:pt x="1215" y="187"/>
                      <a:pt x="1212" y="184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2" name="Freeform 11"/>
              <p:cNvSpPr>
                <a:spLocks noChangeArrowheads="1"/>
              </p:cNvSpPr>
              <p:nvPr/>
            </p:nvSpPr>
            <p:spPr bwMode="auto">
              <a:xfrm>
                <a:off x="1608093" y="858559"/>
                <a:ext cx="72925" cy="48130"/>
              </a:xfrm>
              <a:custGeom>
                <a:avLst/>
                <a:gdLst>
                  <a:gd name="T0" fmla="*/ 49 w 442"/>
                  <a:gd name="T1" fmla="*/ 200 h 293"/>
                  <a:gd name="T2" fmla="*/ 0 w 442"/>
                  <a:gd name="T3" fmla="*/ 156 h 293"/>
                  <a:gd name="T4" fmla="*/ 45 w 442"/>
                  <a:gd name="T5" fmla="*/ 107 h 293"/>
                  <a:gd name="T6" fmla="*/ 392 w 442"/>
                  <a:gd name="T7" fmla="*/ 91 h 293"/>
                  <a:gd name="T8" fmla="*/ 441 w 442"/>
                  <a:gd name="T9" fmla="*/ 137 h 293"/>
                  <a:gd name="T10" fmla="*/ 396 w 442"/>
                  <a:gd name="T11" fmla="*/ 185 h 293"/>
                  <a:gd name="T12" fmla="*/ 49 w 442"/>
                  <a:gd name="T13" fmla="*/ 20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2" h="293">
                    <a:moveTo>
                      <a:pt x="49" y="200"/>
                    </a:moveTo>
                    <a:lnTo>
                      <a:pt x="0" y="156"/>
                    </a:lnTo>
                    <a:lnTo>
                      <a:pt x="45" y="107"/>
                    </a:lnTo>
                    <a:cubicBezTo>
                      <a:pt x="136" y="7"/>
                      <a:pt x="292" y="0"/>
                      <a:pt x="392" y="91"/>
                    </a:cubicBezTo>
                    <a:lnTo>
                      <a:pt x="441" y="137"/>
                    </a:lnTo>
                    <a:lnTo>
                      <a:pt x="396" y="185"/>
                    </a:lnTo>
                    <a:cubicBezTo>
                      <a:pt x="304" y="285"/>
                      <a:pt x="149" y="292"/>
                      <a:pt x="49" y="200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2028870" y="1197389"/>
              <a:ext cx="3479247" cy="365353"/>
              <a:chOff x="2028870" y="696666"/>
              <a:chExt cx="3479247" cy="365353"/>
            </a:xfrm>
            <a:solidFill>
              <a:schemeClr val="bg1">
                <a:lumMod val="50000"/>
              </a:schemeClr>
            </a:solidFill>
          </p:grpSpPr>
          <p:sp>
            <p:nvSpPr>
              <p:cNvPr id="13" name="Freeform 12"/>
              <p:cNvSpPr>
                <a:spLocks noChangeArrowheads="1"/>
              </p:cNvSpPr>
              <p:nvPr/>
            </p:nvSpPr>
            <p:spPr bwMode="auto">
              <a:xfrm>
                <a:off x="2028870" y="697395"/>
                <a:ext cx="358061" cy="363166"/>
              </a:xfrm>
              <a:custGeom>
                <a:avLst/>
                <a:gdLst>
                  <a:gd name="T0" fmla="*/ 121 w 2165"/>
                  <a:gd name="T1" fmla="*/ 758 h 2195"/>
                  <a:gd name="T2" fmla="*/ 0 w 2165"/>
                  <a:gd name="T3" fmla="*/ 758 h 2195"/>
                  <a:gd name="T4" fmla="*/ 0 w 2165"/>
                  <a:gd name="T5" fmla="*/ 582 h 2195"/>
                  <a:gd name="T6" fmla="*/ 463 w 2165"/>
                  <a:gd name="T7" fmla="*/ 582 h 2195"/>
                  <a:gd name="T8" fmla="*/ 463 w 2165"/>
                  <a:gd name="T9" fmla="*/ 1982 h 2195"/>
                  <a:gd name="T10" fmla="*/ 620 w 2165"/>
                  <a:gd name="T11" fmla="*/ 1982 h 2195"/>
                  <a:gd name="T12" fmla="*/ 620 w 2165"/>
                  <a:gd name="T13" fmla="*/ 2157 h 2195"/>
                  <a:gd name="T14" fmla="*/ 121 w 2165"/>
                  <a:gd name="T15" fmla="*/ 2157 h 2195"/>
                  <a:gd name="T16" fmla="*/ 121 w 2165"/>
                  <a:gd name="T17" fmla="*/ 758 h 2195"/>
                  <a:gd name="T18" fmla="*/ 467 w 2165"/>
                  <a:gd name="T19" fmla="*/ 51 h 2195"/>
                  <a:gd name="T20" fmla="*/ 467 w 2165"/>
                  <a:gd name="T21" fmla="*/ 462 h 2195"/>
                  <a:gd name="T22" fmla="*/ 121 w 2165"/>
                  <a:gd name="T23" fmla="*/ 462 h 2195"/>
                  <a:gd name="T24" fmla="*/ 121 w 2165"/>
                  <a:gd name="T25" fmla="*/ 51 h 2195"/>
                  <a:gd name="T26" fmla="*/ 467 w 2165"/>
                  <a:gd name="T27" fmla="*/ 51 h 2195"/>
                  <a:gd name="T28" fmla="*/ 629 w 2165"/>
                  <a:gd name="T29" fmla="*/ 906 h 2195"/>
                  <a:gd name="T30" fmla="*/ 629 w 2165"/>
                  <a:gd name="T31" fmla="*/ 730 h 2195"/>
                  <a:gd name="T32" fmla="*/ 1221 w 2165"/>
                  <a:gd name="T33" fmla="*/ 730 h 2195"/>
                  <a:gd name="T34" fmla="*/ 1221 w 2165"/>
                  <a:gd name="T35" fmla="*/ 0 h 2195"/>
                  <a:gd name="T36" fmla="*/ 1563 w 2165"/>
                  <a:gd name="T37" fmla="*/ 0 h 2195"/>
                  <a:gd name="T38" fmla="*/ 1563 w 2165"/>
                  <a:gd name="T39" fmla="*/ 730 h 2195"/>
                  <a:gd name="T40" fmla="*/ 2164 w 2165"/>
                  <a:gd name="T41" fmla="*/ 730 h 2195"/>
                  <a:gd name="T42" fmla="*/ 2164 w 2165"/>
                  <a:gd name="T43" fmla="*/ 906 h 2195"/>
                  <a:gd name="T44" fmla="*/ 1563 w 2165"/>
                  <a:gd name="T45" fmla="*/ 906 h 2195"/>
                  <a:gd name="T46" fmla="*/ 1563 w 2165"/>
                  <a:gd name="T47" fmla="*/ 2194 h 2195"/>
                  <a:gd name="T48" fmla="*/ 1221 w 2165"/>
                  <a:gd name="T49" fmla="*/ 2194 h 2195"/>
                  <a:gd name="T50" fmla="*/ 1221 w 2165"/>
                  <a:gd name="T51" fmla="*/ 906 h 2195"/>
                  <a:gd name="T52" fmla="*/ 629 w 2165"/>
                  <a:gd name="T53" fmla="*/ 906 h 2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65" h="2195">
                    <a:moveTo>
                      <a:pt x="121" y="758"/>
                    </a:moveTo>
                    <a:lnTo>
                      <a:pt x="0" y="758"/>
                    </a:lnTo>
                    <a:lnTo>
                      <a:pt x="0" y="582"/>
                    </a:lnTo>
                    <a:lnTo>
                      <a:pt x="463" y="582"/>
                    </a:lnTo>
                    <a:lnTo>
                      <a:pt x="463" y="1982"/>
                    </a:lnTo>
                    <a:lnTo>
                      <a:pt x="620" y="1982"/>
                    </a:lnTo>
                    <a:lnTo>
                      <a:pt x="620" y="2157"/>
                    </a:lnTo>
                    <a:lnTo>
                      <a:pt x="121" y="2157"/>
                    </a:lnTo>
                    <a:lnTo>
                      <a:pt x="121" y="758"/>
                    </a:lnTo>
                    <a:close/>
                    <a:moveTo>
                      <a:pt x="467" y="51"/>
                    </a:moveTo>
                    <a:lnTo>
                      <a:pt x="467" y="462"/>
                    </a:lnTo>
                    <a:lnTo>
                      <a:pt x="121" y="462"/>
                    </a:lnTo>
                    <a:lnTo>
                      <a:pt x="121" y="51"/>
                    </a:lnTo>
                    <a:lnTo>
                      <a:pt x="467" y="51"/>
                    </a:lnTo>
                    <a:close/>
                    <a:moveTo>
                      <a:pt x="629" y="906"/>
                    </a:moveTo>
                    <a:lnTo>
                      <a:pt x="629" y="730"/>
                    </a:lnTo>
                    <a:lnTo>
                      <a:pt x="1221" y="730"/>
                    </a:lnTo>
                    <a:lnTo>
                      <a:pt x="1221" y="0"/>
                    </a:lnTo>
                    <a:lnTo>
                      <a:pt x="1563" y="0"/>
                    </a:lnTo>
                    <a:lnTo>
                      <a:pt x="1563" y="730"/>
                    </a:lnTo>
                    <a:lnTo>
                      <a:pt x="2164" y="730"/>
                    </a:lnTo>
                    <a:lnTo>
                      <a:pt x="2164" y="906"/>
                    </a:lnTo>
                    <a:lnTo>
                      <a:pt x="1563" y="906"/>
                    </a:lnTo>
                    <a:lnTo>
                      <a:pt x="1563" y="2194"/>
                    </a:lnTo>
                    <a:lnTo>
                      <a:pt x="1221" y="2194"/>
                    </a:lnTo>
                    <a:lnTo>
                      <a:pt x="1221" y="906"/>
                    </a:lnTo>
                    <a:lnTo>
                      <a:pt x="629" y="90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" name="Freeform 13"/>
              <p:cNvSpPr>
                <a:spLocks noChangeArrowheads="1"/>
              </p:cNvSpPr>
              <p:nvPr/>
            </p:nvSpPr>
            <p:spPr bwMode="auto">
              <a:xfrm>
                <a:off x="2417559" y="696666"/>
                <a:ext cx="357332" cy="364625"/>
              </a:xfrm>
              <a:custGeom>
                <a:avLst/>
                <a:gdLst>
                  <a:gd name="T0" fmla="*/ 583 w 2161"/>
                  <a:gd name="T1" fmla="*/ 379 h 2205"/>
                  <a:gd name="T2" fmla="*/ 458 w 2161"/>
                  <a:gd name="T3" fmla="*/ 287 h 2205"/>
                  <a:gd name="T4" fmla="*/ 0 w 2161"/>
                  <a:gd name="T5" fmla="*/ 379 h 2205"/>
                  <a:gd name="T6" fmla="*/ 662 w 2161"/>
                  <a:gd name="T7" fmla="*/ 0 h 2205"/>
                  <a:gd name="T8" fmla="*/ 1087 w 2161"/>
                  <a:gd name="T9" fmla="*/ 111 h 2205"/>
                  <a:gd name="T10" fmla="*/ 916 w 2161"/>
                  <a:gd name="T11" fmla="*/ 287 h 2205"/>
                  <a:gd name="T12" fmla="*/ 675 w 2161"/>
                  <a:gd name="T13" fmla="*/ 1691 h 2205"/>
                  <a:gd name="T14" fmla="*/ 1545 w 2161"/>
                  <a:gd name="T15" fmla="*/ 1811 h 2205"/>
                  <a:gd name="T16" fmla="*/ 1887 w 2161"/>
                  <a:gd name="T17" fmla="*/ 1691 h 2205"/>
                  <a:gd name="T18" fmla="*/ 2150 w 2161"/>
                  <a:gd name="T19" fmla="*/ 1811 h 2205"/>
                  <a:gd name="T20" fmla="*/ 1887 w 2161"/>
                  <a:gd name="T21" fmla="*/ 1987 h 2205"/>
                  <a:gd name="T22" fmla="*/ 1545 w 2161"/>
                  <a:gd name="T23" fmla="*/ 2204 h 2205"/>
                  <a:gd name="T24" fmla="*/ 652 w 2161"/>
                  <a:gd name="T25" fmla="*/ 1987 h 2205"/>
                  <a:gd name="T26" fmla="*/ 144 w 2161"/>
                  <a:gd name="T27" fmla="*/ 2204 h 2205"/>
                  <a:gd name="T28" fmla="*/ 47 w 2161"/>
                  <a:gd name="T29" fmla="*/ 1987 h 2205"/>
                  <a:gd name="T30" fmla="*/ 333 w 2161"/>
                  <a:gd name="T31" fmla="*/ 1811 h 2205"/>
                  <a:gd name="T32" fmla="*/ 675 w 2161"/>
                  <a:gd name="T33" fmla="*/ 1691 h 2205"/>
                  <a:gd name="T34" fmla="*/ 2100 w 2161"/>
                  <a:gd name="T35" fmla="*/ 448 h 2205"/>
                  <a:gd name="T36" fmla="*/ 102 w 2161"/>
                  <a:gd name="T37" fmla="*/ 1622 h 2205"/>
                  <a:gd name="T38" fmla="*/ 444 w 2161"/>
                  <a:gd name="T39" fmla="*/ 781 h 2205"/>
                  <a:gd name="T40" fmla="*/ 1757 w 2161"/>
                  <a:gd name="T41" fmla="*/ 624 h 2205"/>
                  <a:gd name="T42" fmla="*/ 444 w 2161"/>
                  <a:gd name="T43" fmla="*/ 781 h 2205"/>
                  <a:gd name="T44" fmla="*/ 1757 w 2161"/>
                  <a:gd name="T45" fmla="*/ 1114 h 2205"/>
                  <a:gd name="T46" fmla="*/ 444 w 2161"/>
                  <a:gd name="T47" fmla="*/ 957 h 2205"/>
                  <a:gd name="T48" fmla="*/ 1757 w 2161"/>
                  <a:gd name="T49" fmla="*/ 1289 h 2205"/>
                  <a:gd name="T50" fmla="*/ 444 w 2161"/>
                  <a:gd name="T51" fmla="*/ 1446 h 2205"/>
                  <a:gd name="T52" fmla="*/ 1757 w 2161"/>
                  <a:gd name="T53" fmla="*/ 1289 h 2205"/>
                  <a:gd name="T54" fmla="*/ 1041 w 2161"/>
                  <a:gd name="T55" fmla="*/ 379 h 2205"/>
                  <a:gd name="T56" fmla="*/ 1688 w 2161"/>
                  <a:gd name="T57" fmla="*/ 0 h 2205"/>
                  <a:gd name="T58" fmla="*/ 2160 w 2161"/>
                  <a:gd name="T59" fmla="*/ 111 h 2205"/>
                  <a:gd name="T60" fmla="*/ 1998 w 2161"/>
                  <a:gd name="T61" fmla="*/ 287 h 2205"/>
                  <a:gd name="T62" fmla="*/ 1646 w 2161"/>
                  <a:gd name="T63" fmla="*/ 379 h 2205"/>
                  <a:gd name="T64" fmla="*/ 1508 w 2161"/>
                  <a:gd name="T65" fmla="*/ 287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61" h="2205">
                    <a:moveTo>
                      <a:pt x="990" y="379"/>
                    </a:moveTo>
                    <a:lnTo>
                      <a:pt x="583" y="379"/>
                    </a:lnTo>
                    <a:lnTo>
                      <a:pt x="509" y="287"/>
                    </a:lnTo>
                    <a:lnTo>
                      <a:pt x="458" y="287"/>
                    </a:lnTo>
                    <a:lnTo>
                      <a:pt x="389" y="379"/>
                    </a:lnTo>
                    <a:lnTo>
                      <a:pt x="0" y="379"/>
                    </a:lnTo>
                    <a:lnTo>
                      <a:pt x="273" y="0"/>
                    </a:lnTo>
                    <a:lnTo>
                      <a:pt x="662" y="0"/>
                    </a:lnTo>
                    <a:lnTo>
                      <a:pt x="592" y="111"/>
                    </a:lnTo>
                    <a:lnTo>
                      <a:pt x="1087" y="111"/>
                    </a:lnTo>
                    <a:lnTo>
                      <a:pt x="1087" y="287"/>
                    </a:lnTo>
                    <a:lnTo>
                      <a:pt x="916" y="287"/>
                    </a:lnTo>
                    <a:lnTo>
                      <a:pt x="990" y="379"/>
                    </a:lnTo>
                    <a:close/>
                    <a:moveTo>
                      <a:pt x="675" y="1691"/>
                    </a:moveTo>
                    <a:lnTo>
                      <a:pt x="675" y="1811"/>
                    </a:lnTo>
                    <a:lnTo>
                      <a:pt x="1545" y="1811"/>
                    </a:lnTo>
                    <a:lnTo>
                      <a:pt x="1545" y="1691"/>
                    </a:lnTo>
                    <a:lnTo>
                      <a:pt x="1887" y="1691"/>
                    </a:lnTo>
                    <a:lnTo>
                      <a:pt x="1887" y="1811"/>
                    </a:lnTo>
                    <a:lnTo>
                      <a:pt x="2150" y="1811"/>
                    </a:lnTo>
                    <a:lnTo>
                      <a:pt x="2150" y="1987"/>
                    </a:lnTo>
                    <a:lnTo>
                      <a:pt x="1887" y="1987"/>
                    </a:lnTo>
                    <a:lnTo>
                      <a:pt x="1887" y="2204"/>
                    </a:lnTo>
                    <a:lnTo>
                      <a:pt x="1545" y="2204"/>
                    </a:lnTo>
                    <a:lnTo>
                      <a:pt x="1545" y="1987"/>
                    </a:lnTo>
                    <a:lnTo>
                      <a:pt x="652" y="1987"/>
                    </a:lnTo>
                    <a:lnTo>
                      <a:pt x="527" y="2204"/>
                    </a:lnTo>
                    <a:lnTo>
                      <a:pt x="144" y="2204"/>
                    </a:lnTo>
                    <a:lnTo>
                      <a:pt x="282" y="1987"/>
                    </a:lnTo>
                    <a:lnTo>
                      <a:pt x="47" y="1987"/>
                    </a:lnTo>
                    <a:lnTo>
                      <a:pt x="47" y="1811"/>
                    </a:lnTo>
                    <a:lnTo>
                      <a:pt x="333" y="1811"/>
                    </a:lnTo>
                    <a:lnTo>
                      <a:pt x="333" y="1691"/>
                    </a:lnTo>
                    <a:lnTo>
                      <a:pt x="675" y="1691"/>
                    </a:lnTo>
                    <a:close/>
                    <a:moveTo>
                      <a:pt x="102" y="448"/>
                    </a:moveTo>
                    <a:lnTo>
                      <a:pt x="2100" y="448"/>
                    </a:lnTo>
                    <a:lnTo>
                      <a:pt x="2100" y="1622"/>
                    </a:lnTo>
                    <a:lnTo>
                      <a:pt x="102" y="1622"/>
                    </a:lnTo>
                    <a:lnTo>
                      <a:pt x="102" y="448"/>
                    </a:lnTo>
                    <a:close/>
                    <a:moveTo>
                      <a:pt x="444" y="781"/>
                    </a:moveTo>
                    <a:lnTo>
                      <a:pt x="1757" y="781"/>
                    </a:lnTo>
                    <a:lnTo>
                      <a:pt x="1757" y="624"/>
                    </a:lnTo>
                    <a:lnTo>
                      <a:pt x="444" y="624"/>
                    </a:lnTo>
                    <a:lnTo>
                      <a:pt x="444" y="781"/>
                    </a:lnTo>
                    <a:close/>
                    <a:moveTo>
                      <a:pt x="444" y="1114"/>
                    </a:moveTo>
                    <a:lnTo>
                      <a:pt x="1757" y="1114"/>
                    </a:lnTo>
                    <a:lnTo>
                      <a:pt x="1757" y="957"/>
                    </a:lnTo>
                    <a:lnTo>
                      <a:pt x="444" y="957"/>
                    </a:lnTo>
                    <a:lnTo>
                      <a:pt x="444" y="1114"/>
                    </a:lnTo>
                    <a:close/>
                    <a:moveTo>
                      <a:pt x="1757" y="1289"/>
                    </a:moveTo>
                    <a:lnTo>
                      <a:pt x="444" y="1289"/>
                    </a:lnTo>
                    <a:lnTo>
                      <a:pt x="444" y="1446"/>
                    </a:lnTo>
                    <a:lnTo>
                      <a:pt x="1757" y="1446"/>
                    </a:lnTo>
                    <a:lnTo>
                      <a:pt x="1757" y="1289"/>
                    </a:lnTo>
                    <a:close/>
                    <a:moveTo>
                      <a:pt x="1434" y="379"/>
                    </a:moveTo>
                    <a:lnTo>
                      <a:pt x="1041" y="379"/>
                    </a:lnTo>
                    <a:lnTo>
                      <a:pt x="1313" y="0"/>
                    </a:lnTo>
                    <a:lnTo>
                      <a:pt x="1688" y="0"/>
                    </a:lnTo>
                    <a:lnTo>
                      <a:pt x="1609" y="111"/>
                    </a:lnTo>
                    <a:lnTo>
                      <a:pt x="2160" y="111"/>
                    </a:lnTo>
                    <a:lnTo>
                      <a:pt x="2160" y="287"/>
                    </a:lnTo>
                    <a:lnTo>
                      <a:pt x="1998" y="287"/>
                    </a:lnTo>
                    <a:lnTo>
                      <a:pt x="2072" y="379"/>
                    </a:lnTo>
                    <a:lnTo>
                      <a:pt x="1646" y="379"/>
                    </a:lnTo>
                    <a:lnTo>
                      <a:pt x="1572" y="287"/>
                    </a:lnTo>
                    <a:lnTo>
                      <a:pt x="1508" y="287"/>
                    </a:lnTo>
                    <a:lnTo>
                      <a:pt x="1434" y="3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" name="Freeform 14"/>
              <p:cNvSpPr>
                <a:spLocks noChangeArrowheads="1"/>
              </p:cNvSpPr>
              <p:nvPr/>
            </p:nvSpPr>
            <p:spPr bwMode="auto">
              <a:xfrm>
                <a:off x="2810625" y="696666"/>
                <a:ext cx="363895" cy="364625"/>
              </a:xfrm>
              <a:custGeom>
                <a:avLst/>
                <a:gdLst>
                  <a:gd name="T0" fmla="*/ 0 w 2202"/>
                  <a:gd name="T1" fmla="*/ 2019 h 2205"/>
                  <a:gd name="T2" fmla="*/ 74 w 2202"/>
                  <a:gd name="T3" fmla="*/ 661 h 2205"/>
                  <a:gd name="T4" fmla="*/ 310 w 2202"/>
                  <a:gd name="T5" fmla="*/ 661 h 2205"/>
                  <a:gd name="T6" fmla="*/ 231 w 2202"/>
                  <a:gd name="T7" fmla="*/ 2019 h 2205"/>
                  <a:gd name="T8" fmla="*/ 0 w 2202"/>
                  <a:gd name="T9" fmla="*/ 2019 h 2205"/>
                  <a:gd name="T10" fmla="*/ 939 w 2202"/>
                  <a:gd name="T11" fmla="*/ 439 h 2205"/>
                  <a:gd name="T12" fmla="*/ 684 w 2202"/>
                  <a:gd name="T13" fmla="*/ 439 h 2205"/>
                  <a:gd name="T14" fmla="*/ 684 w 2202"/>
                  <a:gd name="T15" fmla="*/ 2204 h 2205"/>
                  <a:gd name="T16" fmla="*/ 361 w 2202"/>
                  <a:gd name="T17" fmla="*/ 2204 h 2205"/>
                  <a:gd name="T18" fmla="*/ 361 w 2202"/>
                  <a:gd name="T19" fmla="*/ 439 h 2205"/>
                  <a:gd name="T20" fmla="*/ 28 w 2202"/>
                  <a:gd name="T21" fmla="*/ 439 h 2205"/>
                  <a:gd name="T22" fmla="*/ 28 w 2202"/>
                  <a:gd name="T23" fmla="*/ 264 h 2205"/>
                  <a:gd name="T24" fmla="*/ 361 w 2202"/>
                  <a:gd name="T25" fmla="*/ 264 h 2205"/>
                  <a:gd name="T26" fmla="*/ 361 w 2202"/>
                  <a:gd name="T27" fmla="*/ 0 h 2205"/>
                  <a:gd name="T28" fmla="*/ 684 w 2202"/>
                  <a:gd name="T29" fmla="*/ 0 h 2205"/>
                  <a:gd name="T30" fmla="*/ 684 w 2202"/>
                  <a:gd name="T31" fmla="*/ 264 h 2205"/>
                  <a:gd name="T32" fmla="*/ 939 w 2202"/>
                  <a:gd name="T33" fmla="*/ 264 h 2205"/>
                  <a:gd name="T34" fmla="*/ 939 w 2202"/>
                  <a:gd name="T35" fmla="*/ 439 h 2205"/>
                  <a:gd name="T36" fmla="*/ 939 w 2202"/>
                  <a:gd name="T37" fmla="*/ 661 h 2205"/>
                  <a:gd name="T38" fmla="*/ 939 w 2202"/>
                  <a:gd name="T39" fmla="*/ 1686 h 2205"/>
                  <a:gd name="T40" fmla="*/ 735 w 2202"/>
                  <a:gd name="T41" fmla="*/ 1686 h 2205"/>
                  <a:gd name="T42" fmla="*/ 735 w 2202"/>
                  <a:gd name="T43" fmla="*/ 661 h 2205"/>
                  <a:gd name="T44" fmla="*/ 939 w 2202"/>
                  <a:gd name="T45" fmla="*/ 661 h 2205"/>
                  <a:gd name="T46" fmla="*/ 1022 w 2202"/>
                  <a:gd name="T47" fmla="*/ 1594 h 2205"/>
                  <a:gd name="T48" fmla="*/ 1022 w 2202"/>
                  <a:gd name="T49" fmla="*/ 42 h 2205"/>
                  <a:gd name="T50" fmla="*/ 1988 w 2202"/>
                  <a:gd name="T51" fmla="*/ 42 h 2205"/>
                  <a:gd name="T52" fmla="*/ 1988 w 2202"/>
                  <a:gd name="T53" fmla="*/ 2033 h 2205"/>
                  <a:gd name="T54" fmla="*/ 2201 w 2202"/>
                  <a:gd name="T55" fmla="*/ 2033 h 2205"/>
                  <a:gd name="T56" fmla="*/ 2201 w 2202"/>
                  <a:gd name="T57" fmla="*/ 2204 h 2205"/>
                  <a:gd name="T58" fmla="*/ 1665 w 2202"/>
                  <a:gd name="T59" fmla="*/ 2204 h 2205"/>
                  <a:gd name="T60" fmla="*/ 1665 w 2202"/>
                  <a:gd name="T61" fmla="*/ 217 h 2205"/>
                  <a:gd name="T62" fmla="*/ 1355 w 2202"/>
                  <a:gd name="T63" fmla="*/ 217 h 2205"/>
                  <a:gd name="T64" fmla="*/ 1355 w 2202"/>
                  <a:gd name="T65" fmla="*/ 1668 h 2205"/>
                  <a:gd name="T66" fmla="*/ 1198 w 2202"/>
                  <a:gd name="T67" fmla="*/ 2204 h 2205"/>
                  <a:gd name="T68" fmla="*/ 851 w 2202"/>
                  <a:gd name="T69" fmla="*/ 2204 h 2205"/>
                  <a:gd name="T70" fmla="*/ 1022 w 2202"/>
                  <a:gd name="T71" fmla="*/ 1594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202" h="2205">
                    <a:moveTo>
                      <a:pt x="0" y="2019"/>
                    </a:moveTo>
                    <a:lnTo>
                      <a:pt x="74" y="661"/>
                    </a:lnTo>
                    <a:lnTo>
                      <a:pt x="310" y="661"/>
                    </a:lnTo>
                    <a:lnTo>
                      <a:pt x="231" y="2019"/>
                    </a:lnTo>
                    <a:lnTo>
                      <a:pt x="0" y="2019"/>
                    </a:lnTo>
                    <a:close/>
                    <a:moveTo>
                      <a:pt x="939" y="439"/>
                    </a:moveTo>
                    <a:lnTo>
                      <a:pt x="684" y="439"/>
                    </a:lnTo>
                    <a:lnTo>
                      <a:pt x="684" y="2204"/>
                    </a:lnTo>
                    <a:lnTo>
                      <a:pt x="361" y="2204"/>
                    </a:lnTo>
                    <a:lnTo>
                      <a:pt x="361" y="439"/>
                    </a:lnTo>
                    <a:lnTo>
                      <a:pt x="28" y="439"/>
                    </a:lnTo>
                    <a:lnTo>
                      <a:pt x="28" y="264"/>
                    </a:lnTo>
                    <a:lnTo>
                      <a:pt x="361" y="264"/>
                    </a:lnTo>
                    <a:lnTo>
                      <a:pt x="361" y="0"/>
                    </a:lnTo>
                    <a:lnTo>
                      <a:pt x="684" y="0"/>
                    </a:lnTo>
                    <a:lnTo>
                      <a:pt x="684" y="264"/>
                    </a:lnTo>
                    <a:lnTo>
                      <a:pt x="939" y="264"/>
                    </a:lnTo>
                    <a:lnTo>
                      <a:pt x="939" y="439"/>
                    </a:lnTo>
                    <a:close/>
                    <a:moveTo>
                      <a:pt x="939" y="661"/>
                    </a:moveTo>
                    <a:lnTo>
                      <a:pt x="939" y="1686"/>
                    </a:lnTo>
                    <a:lnTo>
                      <a:pt x="735" y="1686"/>
                    </a:lnTo>
                    <a:lnTo>
                      <a:pt x="735" y="661"/>
                    </a:lnTo>
                    <a:lnTo>
                      <a:pt x="939" y="661"/>
                    </a:lnTo>
                    <a:close/>
                    <a:moveTo>
                      <a:pt x="1022" y="1594"/>
                    </a:moveTo>
                    <a:lnTo>
                      <a:pt x="1022" y="42"/>
                    </a:lnTo>
                    <a:lnTo>
                      <a:pt x="1988" y="42"/>
                    </a:lnTo>
                    <a:lnTo>
                      <a:pt x="1988" y="2033"/>
                    </a:lnTo>
                    <a:lnTo>
                      <a:pt x="2201" y="2033"/>
                    </a:lnTo>
                    <a:lnTo>
                      <a:pt x="2201" y="2204"/>
                    </a:lnTo>
                    <a:lnTo>
                      <a:pt x="1665" y="2204"/>
                    </a:lnTo>
                    <a:lnTo>
                      <a:pt x="1665" y="217"/>
                    </a:lnTo>
                    <a:lnTo>
                      <a:pt x="1355" y="217"/>
                    </a:lnTo>
                    <a:lnTo>
                      <a:pt x="1355" y="1668"/>
                    </a:lnTo>
                    <a:lnTo>
                      <a:pt x="1198" y="2204"/>
                    </a:lnTo>
                    <a:lnTo>
                      <a:pt x="851" y="2204"/>
                    </a:lnTo>
                    <a:lnTo>
                      <a:pt x="1022" y="159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6" name="Freeform 15"/>
              <p:cNvSpPr>
                <a:spLocks noChangeArrowheads="1"/>
              </p:cNvSpPr>
              <p:nvPr/>
            </p:nvSpPr>
            <p:spPr bwMode="auto">
              <a:xfrm>
                <a:off x="3212441" y="703958"/>
                <a:ext cx="339830" cy="358061"/>
              </a:xfrm>
              <a:custGeom>
                <a:avLst/>
                <a:gdLst>
                  <a:gd name="T0" fmla="*/ 1747 w 2053"/>
                  <a:gd name="T1" fmla="*/ 1982 h 2163"/>
                  <a:gd name="T2" fmla="*/ 1747 w 2053"/>
                  <a:gd name="T3" fmla="*/ 175 h 2163"/>
                  <a:gd name="T4" fmla="*/ 305 w 2053"/>
                  <a:gd name="T5" fmla="*/ 175 h 2163"/>
                  <a:gd name="T6" fmla="*/ 305 w 2053"/>
                  <a:gd name="T7" fmla="*/ 2162 h 2163"/>
                  <a:gd name="T8" fmla="*/ 0 w 2053"/>
                  <a:gd name="T9" fmla="*/ 2162 h 2163"/>
                  <a:gd name="T10" fmla="*/ 0 w 2053"/>
                  <a:gd name="T11" fmla="*/ 0 h 2163"/>
                  <a:gd name="T12" fmla="*/ 2052 w 2053"/>
                  <a:gd name="T13" fmla="*/ 0 h 2163"/>
                  <a:gd name="T14" fmla="*/ 2052 w 2053"/>
                  <a:gd name="T15" fmla="*/ 2162 h 2163"/>
                  <a:gd name="T16" fmla="*/ 1590 w 2053"/>
                  <a:gd name="T17" fmla="*/ 2162 h 2163"/>
                  <a:gd name="T18" fmla="*/ 1590 w 2053"/>
                  <a:gd name="T19" fmla="*/ 1982 h 2163"/>
                  <a:gd name="T20" fmla="*/ 1747 w 2053"/>
                  <a:gd name="T21" fmla="*/ 1982 h 2163"/>
                  <a:gd name="T22" fmla="*/ 791 w 2053"/>
                  <a:gd name="T23" fmla="*/ 1127 h 2163"/>
                  <a:gd name="T24" fmla="*/ 1017 w 2053"/>
                  <a:gd name="T25" fmla="*/ 1843 h 2163"/>
                  <a:gd name="T26" fmla="*/ 786 w 2053"/>
                  <a:gd name="T27" fmla="*/ 1843 h 2163"/>
                  <a:gd name="T28" fmla="*/ 680 w 2053"/>
                  <a:gd name="T29" fmla="*/ 1501 h 2163"/>
                  <a:gd name="T30" fmla="*/ 573 w 2053"/>
                  <a:gd name="T31" fmla="*/ 1843 h 2163"/>
                  <a:gd name="T32" fmla="*/ 347 w 2053"/>
                  <a:gd name="T33" fmla="*/ 1843 h 2163"/>
                  <a:gd name="T34" fmla="*/ 564 w 2053"/>
                  <a:gd name="T35" fmla="*/ 1136 h 2163"/>
                  <a:gd name="T36" fmla="*/ 338 w 2053"/>
                  <a:gd name="T37" fmla="*/ 430 h 2163"/>
                  <a:gd name="T38" fmla="*/ 569 w 2053"/>
                  <a:gd name="T39" fmla="*/ 430 h 2163"/>
                  <a:gd name="T40" fmla="*/ 675 w 2053"/>
                  <a:gd name="T41" fmla="*/ 767 h 2163"/>
                  <a:gd name="T42" fmla="*/ 777 w 2053"/>
                  <a:gd name="T43" fmla="*/ 430 h 2163"/>
                  <a:gd name="T44" fmla="*/ 1003 w 2053"/>
                  <a:gd name="T45" fmla="*/ 430 h 2163"/>
                  <a:gd name="T46" fmla="*/ 791 w 2053"/>
                  <a:gd name="T47" fmla="*/ 1127 h 2163"/>
                  <a:gd name="T48" fmla="*/ 1503 w 2053"/>
                  <a:gd name="T49" fmla="*/ 1127 h 2163"/>
                  <a:gd name="T50" fmla="*/ 1728 w 2053"/>
                  <a:gd name="T51" fmla="*/ 1843 h 2163"/>
                  <a:gd name="T52" fmla="*/ 1498 w 2053"/>
                  <a:gd name="T53" fmla="*/ 1843 h 2163"/>
                  <a:gd name="T54" fmla="*/ 1392 w 2053"/>
                  <a:gd name="T55" fmla="*/ 1501 h 2163"/>
                  <a:gd name="T56" fmla="*/ 1286 w 2053"/>
                  <a:gd name="T57" fmla="*/ 1843 h 2163"/>
                  <a:gd name="T58" fmla="*/ 1059 w 2053"/>
                  <a:gd name="T59" fmla="*/ 1843 h 2163"/>
                  <a:gd name="T60" fmla="*/ 1276 w 2053"/>
                  <a:gd name="T61" fmla="*/ 1136 h 2163"/>
                  <a:gd name="T62" fmla="*/ 1050 w 2053"/>
                  <a:gd name="T63" fmla="*/ 430 h 2163"/>
                  <a:gd name="T64" fmla="*/ 1281 w 2053"/>
                  <a:gd name="T65" fmla="*/ 430 h 2163"/>
                  <a:gd name="T66" fmla="*/ 1387 w 2053"/>
                  <a:gd name="T67" fmla="*/ 767 h 2163"/>
                  <a:gd name="T68" fmla="*/ 1489 w 2053"/>
                  <a:gd name="T69" fmla="*/ 430 h 2163"/>
                  <a:gd name="T70" fmla="*/ 1715 w 2053"/>
                  <a:gd name="T71" fmla="*/ 430 h 2163"/>
                  <a:gd name="T72" fmla="*/ 1503 w 2053"/>
                  <a:gd name="T73" fmla="*/ 1127 h 2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53" h="2163">
                    <a:moveTo>
                      <a:pt x="1747" y="1982"/>
                    </a:moveTo>
                    <a:lnTo>
                      <a:pt x="1747" y="175"/>
                    </a:lnTo>
                    <a:lnTo>
                      <a:pt x="305" y="175"/>
                    </a:lnTo>
                    <a:lnTo>
                      <a:pt x="305" y="2162"/>
                    </a:lnTo>
                    <a:lnTo>
                      <a:pt x="0" y="2162"/>
                    </a:lnTo>
                    <a:lnTo>
                      <a:pt x="0" y="0"/>
                    </a:lnTo>
                    <a:lnTo>
                      <a:pt x="2052" y="0"/>
                    </a:lnTo>
                    <a:lnTo>
                      <a:pt x="2052" y="2162"/>
                    </a:lnTo>
                    <a:lnTo>
                      <a:pt x="1590" y="2162"/>
                    </a:lnTo>
                    <a:lnTo>
                      <a:pt x="1590" y="1982"/>
                    </a:lnTo>
                    <a:lnTo>
                      <a:pt x="1747" y="1982"/>
                    </a:lnTo>
                    <a:close/>
                    <a:moveTo>
                      <a:pt x="791" y="1127"/>
                    </a:moveTo>
                    <a:lnTo>
                      <a:pt x="1017" y="1843"/>
                    </a:lnTo>
                    <a:lnTo>
                      <a:pt x="786" y="1843"/>
                    </a:lnTo>
                    <a:lnTo>
                      <a:pt x="680" y="1501"/>
                    </a:lnTo>
                    <a:lnTo>
                      <a:pt x="573" y="1843"/>
                    </a:lnTo>
                    <a:lnTo>
                      <a:pt x="347" y="1843"/>
                    </a:lnTo>
                    <a:lnTo>
                      <a:pt x="564" y="1136"/>
                    </a:lnTo>
                    <a:lnTo>
                      <a:pt x="338" y="430"/>
                    </a:lnTo>
                    <a:lnTo>
                      <a:pt x="569" y="430"/>
                    </a:lnTo>
                    <a:lnTo>
                      <a:pt x="675" y="767"/>
                    </a:lnTo>
                    <a:lnTo>
                      <a:pt x="777" y="430"/>
                    </a:lnTo>
                    <a:lnTo>
                      <a:pt x="1003" y="430"/>
                    </a:lnTo>
                    <a:lnTo>
                      <a:pt x="791" y="1127"/>
                    </a:lnTo>
                    <a:close/>
                    <a:moveTo>
                      <a:pt x="1503" y="1127"/>
                    </a:moveTo>
                    <a:lnTo>
                      <a:pt x="1728" y="1843"/>
                    </a:lnTo>
                    <a:lnTo>
                      <a:pt x="1498" y="1843"/>
                    </a:lnTo>
                    <a:lnTo>
                      <a:pt x="1392" y="1501"/>
                    </a:lnTo>
                    <a:lnTo>
                      <a:pt x="1286" y="1843"/>
                    </a:lnTo>
                    <a:lnTo>
                      <a:pt x="1059" y="1843"/>
                    </a:lnTo>
                    <a:lnTo>
                      <a:pt x="1276" y="1136"/>
                    </a:lnTo>
                    <a:lnTo>
                      <a:pt x="1050" y="430"/>
                    </a:lnTo>
                    <a:lnTo>
                      <a:pt x="1281" y="430"/>
                    </a:lnTo>
                    <a:lnTo>
                      <a:pt x="1387" y="767"/>
                    </a:lnTo>
                    <a:lnTo>
                      <a:pt x="1489" y="430"/>
                    </a:lnTo>
                    <a:lnTo>
                      <a:pt x="1715" y="430"/>
                    </a:lnTo>
                    <a:lnTo>
                      <a:pt x="1503" y="1127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" name="Freeform 16"/>
              <p:cNvSpPr>
                <a:spLocks noChangeArrowheads="1"/>
              </p:cNvSpPr>
              <p:nvPr/>
            </p:nvSpPr>
            <p:spPr bwMode="auto">
              <a:xfrm>
                <a:off x="3581441" y="696666"/>
                <a:ext cx="375564" cy="362437"/>
              </a:xfrm>
              <a:custGeom>
                <a:avLst/>
                <a:gdLst>
                  <a:gd name="T0" fmla="*/ 315 w 2272"/>
                  <a:gd name="T1" fmla="*/ 957 h 2191"/>
                  <a:gd name="T2" fmla="*/ 0 w 2272"/>
                  <a:gd name="T3" fmla="*/ 957 h 2191"/>
                  <a:gd name="T4" fmla="*/ 361 w 2272"/>
                  <a:gd name="T5" fmla="*/ 5 h 2191"/>
                  <a:gd name="T6" fmla="*/ 675 w 2272"/>
                  <a:gd name="T7" fmla="*/ 5 h 2191"/>
                  <a:gd name="T8" fmla="*/ 380 w 2272"/>
                  <a:gd name="T9" fmla="*/ 767 h 2191"/>
                  <a:gd name="T10" fmla="*/ 453 w 2272"/>
                  <a:gd name="T11" fmla="*/ 767 h 2191"/>
                  <a:gd name="T12" fmla="*/ 509 w 2272"/>
                  <a:gd name="T13" fmla="*/ 647 h 2191"/>
                  <a:gd name="T14" fmla="*/ 823 w 2272"/>
                  <a:gd name="T15" fmla="*/ 647 h 2191"/>
                  <a:gd name="T16" fmla="*/ 463 w 2272"/>
                  <a:gd name="T17" fmla="*/ 1492 h 2191"/>
                  <a:gd name="T18" fmla="*/ 754 w 2272"/>
                  <a:gd name="T19" fmla="*/ 1492 h 2191"/>
                  <a:gd name="T20" fmla="*/ 754 w 2272"/>
                  <a:gd name="T21" fmla="*/ 1677 h 2191"/>
                  <a:gd name="T22" fmla="*/ 366 w 2272"/>
                  <a:gd name="T23" fmla="*/ 1677 h 2191"/>
                  <a:gd name="T24" fmla="*/ 65 w 2272"/>
                  <a:gd name="T25" fmla="*/ 1677 h 2191"/>
                  <a:gd name="T26" fmla="*/ 375 w 2272"/>
                  <a:gd name="T27" fmla="*/ 957 h 2191"/>
                  <a:gd name="T28" fmla="*/ 315 w 2272"/>
                  <a:gd name="T29" fmla="*/ 957 h 2191"/>
                  <a:gd name="T30" fmla="*/ 763 w 2272"/>
                  <a:gd name="T31" fmla="*/ 1954 h 2191"/>
                  <a:gd name="T32" fmla="*/ 763 w 2272"/>
                  <a:gd name="T33" fmla="*/ 2130 h 2191"/>
                  <a:gd name="T34" fmla="*/ 84 w 2272"/>
                  <a:gd name="T35" fmla="*/ 2130 h 2191"/>
                  <a:gd name="T36" fmla="*/ 84 w 2272"/>
                  <a:gd name="T37" fmla="*/ 1954 h 2191"/>
                  <a:gd name="T38" fmla="*/ 763 w 2272"/>
                  <a:gd name="T39" fmla="*/ 1954 h 2191"/>
                  <a:gd name="T40" fmla="*/ 1831 w 2272"/>
                  <a:gd name="T41" fmla="*/ 1205 h 2191"/>
                  <a:gd name="T42" fmla="*/ 1614 w 2272"/>
                  <a:gd name="T43" fmla="*/ 994 h 2191"/>
                  <a:gd name="T44" fmla="*/ 1355 w 2272"/>
                  <a:gd name="T45" fmla="*/ 1205 h 2191"/>
                  <a:gd name="T46" fmla="*/ 884 w 2272"/>
                  <a:gd name="T47" fmla="*/ 1205 h 2191"/>
                  <a:gd name="T48" fmla="*/ 1392 w 2272"/>
                  <a:gd name="T49" fmla="*/ 781 h 2191"/>
                  <a:gd name="T50" fmla="*/ 1212 w 2272"/>
                  <a:gd name="T51" fmla="*/ 587 h 2191"/>
                  <a:gd name="T52" fmla="*/ 1179 w 2272"/>
                  <a:gd name="T53" fmla="*/ 684 h 2191"/>
                  <a:gd name="T54" fmla="*/ 842 w 2272"/>
                  <a:gd name="T55" fmla="*/ 684 h 2191"/>
                  <a:gd name="T56" fmla="*/ 1082 w 2272"/>
                  <a:gd name="T57" fmla="*/ 0 h 2191"/>
                  <a:gd name="T58" fmla="*/ 1420 w 2272"/>
                  <a:gd name="T59" fmla="*/ 0 h 2191"/>
                  <a:gd name="T60" fmla="*/ 1397 w 2272"/>
                  <a:gd name="T61" fmla="*/ 79 h 2191"/>
                  <a:gd name="T62" fmla="*/ 2174 w 2272"/>
                  <a:gd name="T63" fmla="*/ 79 h 2191"/>
                  <a:gd name="T64" fmla="*/ 2174 w 2272"/>
                  <a:gd name="T65" fmla="*/ 527 h 2191"/>
                  <a:gd name="T66" fmla="*/ 1864 w 2272"/>
                  <a:gd name="T67" fmla="*/ 795 h 2191"/>
                  <a:gd name="T68" fmla="*/ 2271 w 2272"/>
                  <a:gd name="T69" fmla="*/ 1205 h 2191"/>
                  <a:gd name="T70" fmla="*/ 1831 w 2272"/>
                  <a:gd name="T71" fmla="*/ 1205 h 2191"/>
                  <a:gd name="T72" fmla="*/ 934 w 2272"/>
                  <a:gd name="T73" fmla="*/ 2190 h 2191"/>
                  <a:gd name="T74" fmla="*/ 934 w 2272"/>
                  <a:gd name="T75" fmla="*/ 1303 h 2191"/>
                  <a:gd name="T76" fmla="*/ 2206 w 2272"/>
                  <a:gd name="T77" fmla="*/ 1303 h 2191"/>
                  <a:gd name="T78" fmla="*/ 2206 w 2272"/>
                  <a:gd name="T79" fmla="*/ 2190 h 2191"/>
                  <a:gd name="T80" fmla="*/ 934 w 2272"/>
                  <a:gd name="T81" fmla="*/ 2190 h 2191"/>
                  <a:gd name="T82" fmla="*/ 1522 w 2272"/>
                  <a:gd name="T83" fmla="*/ 467 h 2191"/>
                  <a:gd name="T84" fmla="*/ 1646 w 2272"/>
                  <a:gd name="T85" fmla="*/ 592 h 2191"/>
                  <a:gd name="T86" fmla="*/ 1892 w 2272"/>
                  <a:gd name="T87" fmla="*/ 379 h 2191"/>
                  <a:gd name="T88" fmla="*/ 1892 w 2272"/>
                  <a:gd name="T89" fmla="*/ 254 h 2191"/>
                  <a:gd name="T90" fmla="*/ 1332 w 2272"/>
                  <a:gd name="T91" fmla="*/ 254 h 2191"/>
                  <a:gd name="T92" fmla="*/ 1253 w 2272"/>
                  <a:gd name="T93" fmla="*/ 467 h 2191"/>
                  <a:gd name="T94" fmla="*/ 1522 w 2272"/>
                  <a:gd name="T95" fmla="*/ 467 h 2191"/>
                  <a:gd name="T96" fmla="*/ 1277 w 2272"/>
                  <a:gd name="T97" fmla="*/ 1478 h 2191"/>
                  <a:gd name="T98" fmla="*/ 1277 w 2272"/>
                  <a:gd name="T99" fmla="*/ 2014 h 2191"/>
                  <a:gd name="T100" fmla="*/ 1864 w 2272"/>
                  <a:gd name="T101" fmla="*/ 2014 h 2191"/>
                  <a:gd name="T102" fmla="*/ 1864 w 2272"/>
                  <a:gd name="T103" fmla="*/ 1478 h 2191"/>
                  <a:gd name="T104" fmla="*/ 1277 w 2272"/>
                  <a:gd name="T105" fmla="*/ 1478 h 2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272" h="2191">
                    <a:moveTo>
                      <a:pt x="315" y="957"/>
                    </a:moveTo>
                    <a:lnTo>
                      <a:pt x="0" y="957"/>
                    </a:lnTo>
                    <a:lnTo>
                      <a:pt x="361" y="5"/>
                    </a:lnTo>
                    <a:lnTo>
                      <a:pt x="675" y="5"/>
                    </a:lnTo>
                    <a:lnTo>
                      <a:pt x="380" y="767"/>
                    </a:lnTo>
                    <a:lnTo>
                      <a:pt x="453" y="767"/>
                    </a:lnTo>
                    <a:lnTo>
                      <a:pt x="509" y="647"/>
                    </a:lnTo>
                    <a:lnTo>
                      <a:pt x="823" y="647"/>
                    </a:lnTo>
                    <a:lnTo>
                      <a:pt x="463" y="1492"/>
                    </a:lnTo>
                    <a:lnTo>
                      <a:pt x="754" y="1492"/>
                    </a:lnTo>
                    <a:lnTo>
                      <a:pt x="754" y="1677"/>
                    </a:lnTo>
                    <a:lnTo>
                      <a:pt x="366" y="1677"/>
                    </a:lnTo>
                    <a:lnTo>
                      <a:pt x="65" y="1677"/>
                    </a:lnTo>
                    <a:lnTo>
                      <a:pt x="375" y="957"/>
                    </a:lnTo>
                    <a:lnTo>
                      <a:pt x="315" y="957"/>
                    </a:lnTo>
                    <a:close/>
                    <a:moveTo>
                      <a:pt x="763" y="1954"/>
                    </a:moveTo>
                    <a:lnTo>
                      <a:pt x="763" y="2130"/>
                    </a:lnTo>
                    <a:lnTo>
                      <a:pt x="84" y="2130"/>
                    </a:lnTo>
                    <a:lnTo>
                      <a:pt x="84" y="1954"/>
                    </a:lnTo>
                    <a:lnTo>
                      <a:pt x="763" y="1954"/>
                    </a:lnTo>
                    <a:close/>
                    <a:moveTo>
                      <a:pt x="1831" y="1205"/>
                    </a:moveTo>
                    <a:lnTo>
                      <a:pt x="1614" y="994"/>
                    </a:lnTo>
                    <a:lnTo>
                      <a:pt x="1355" y="1205"/>
                    </a:lnTo>
                    <a:lnTo>
                      <a:pt x="884" y="1205"/>
                    </a:lnTo>
                    <a:lnTo>
                      <a:pt x="1392" y="781"/>
                    </a:lnTo>
                    <a:lnTo>
                      <a:pt x="1212" y="587"/>
                    </a:lnTo>
                    <a:lnTo>
                      <a:pt x="1179" y="684"/>
                    </a:lnTo>
                    <a:lnTo>
                      <a:pt x="842" y="684"/>
                    </a:lnTo>
                    <a:lnTo>
                      <a:pt x="1082" y="0"/>
                    </a:lnTo>
                    <a:lnTo>
                      <a:pt x="1420" y="0"/>
                    </a:lnTo>
                    <a:lnTo>
                      <a:pt x="1397" y="79"/>
                    </a:lnTo>
                    <a:lnTo>
                      <a:pt x="2174" y="79"/>
                    </a:lnTo>
                    <a:lnTo>
                      <a:pt x="2174" y="527"/>
                    </a:lnTo>
                    <a:lnTo>
                      <a:pt x="1864" y="795"/>
                    </a:lnTo>
                    <a:lnTo>
                      <a:pt x="2271" y="1205"/>
                    </a:lnTo>
                    <a:lnTo>
                      <a:pt x="1831" y="1205"/>
                    </a:lnTo>
                    <a:close/>
                    <a:moveTo>
                      <a:pt x="934" y="2190"/>
                    </a:moveTo>
                    <a:lnTo>
                      <a:pt x="934" y="1303"/>
                    </a:lnTo>
                    <a:lnTo>
                      <a:pt x="2206" y="1303"/>
                    </a:lnTo>
                    <a:lnTo>
                      <a:pt x="2206" y="2190"/>
                    </a:lnTo>
                    <a:lnTo>
                      <a:pt x="934" y="2190"/>
                    </a:lnTo>
                    <a:close/>
                    <a:moveTo>
                      <a:pt x="1522" y="467"/>
                    </a:moveTo>
                    <a:lnTo>
                      <a:pt x="1646" y="592"/>
                    </a:lnTo>
                    <a:lnTo>
                      <a:pt x="1892" y="379"/>
                    </a:lnTo>
                    <a:lnTo>
                      <a:pt x="1892" y="254"/>
                    </a:lnTo>
                    <a:lnTo>
                      <a:pt x="1332" y="254"/>
                    </a:lnTo>
                    <a:lnTo>
                      <a:pt x="1253" y="467"/>
                    </a:lnTo>
                    <a:lnTo>
                      <a:pt x="1522" y="467"/>
                    </a:lnTo>
                    <a:close/>
                    <a:moveTo>
                      <a:pt x="1277" y="1478"/>
                    </a:moveTo>
                    <a:lnTo>
                      <a:pt x="1277" y="2014"/>
                    </a:lnTo>
                    <a:lnTo>
                      <a:pt x="1864" y="2014"/>
                    </a:lnTo>
                    <a:lnTo>
                      <a:pt x="1864" y="1478"/>
                    </a:lnTo>
                    <a:lnTo>
                      <a:pt x="1277" y="1478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" name="Freeform 17"/>
              <p:cNvSpPr>
                <a:spLocks noChangeArrowheads="1"/>
              </p:cNvSpPr>
              <p:nvPr/>
            </p:nvSpPr>
            <p:spPr bwMode="auto">
              <a:xfrm>
                <a:off x="3982528" y="697395"/>
                <a:ext cx="362437" cy="363166"/>
              </a:xfrm>
              <a:custGeom>
                <a:avLst/>
                <a:gdLst>
                  <a:gd name="T0" fmla="*/ 1244 w 2193"/>
                  <a:gd name="T1" fmla="*/ 1012 h 2195"/>
                  <a:gd name="T2" fmla="*/ 934 w 2193"/>
                  <a:gd name="T3" fmla="*/ 1589 h 2195"/>
                  <a:gd name="T4" fmla="*/ 1249 w 2193"/>
                  <a:gd name="T5" fmla="*/ 1764 h 2195"/>
                  <a:gd name="T6" fmla="*/ 925 w 2193"/>
                  <a:gd name="T7" fmla="*/ 2194 h 2195"/>
                  <a:gd name="T8" fmla="*/ 439 w 2193"/>
                  <a:gd name="T9" fmla="*/ 2032 h 2195"/>
                  <a:gd name="T10" fmla="*/ 597 w 2193"/>
                  <a:gd name="T11" fmla="*/ 1764 h 2195"/>
                  <a:gd name="T12" fmla="*/ 65 w 2193"/>
                  <a:gd name="T13" fmla="*/ 1589 h 2195"/>
                  <a:gd name="T14" fmla="*/ 856 w 2193"/>
                  <a:gd name="T15" fmla="*/ 1187 h 2195"/>
                  <a:gd name="T16" fmla="*/ 292 w 2193"/>
                  <a:gd name="T17" fmla="*/ 1455 h 2195"/>
                  <a:gd name="T18" fmla="*/ 167 w 2193"/>
                  <a:gd name="T19" fmla="*/ 1187 h 2195"/>
                  <a:gd name="T20" fmla="*/ 65 w 2193"/>
                  <a:gd name="T21" fmla="*/ 1012 h 2195"/>
                  <a:gd name="T22" fmla="*/ 361 w 2193"/>
                  <a:gd name="T23" fmla="*/ 809 h 2195"/>
                  <a:gd name="T24" fmla="*/ 56 w 2193"/>
                  <a:gd name="T25" fmla="*/ 628 h 2195"/>
                  <a:gd name="T26" fmla="*/ 366 w 2193"/>
                  <a:gd name="T27" fmla="*/ 319 h 2195"/>
                  <a:gd name="T28" fmla="*/ 125 w 2193"/>
                  <a:gd name="T29" fmla="*/ 148 h 2195"/>
                  <a:gd name="T30" fmla="*/ 366 w 2193"/>
                  <a:gd name="T31" fmla="*/ 0 h 2195"/>
                  <a:gd name="T32" fmla="*/ 680 w 2193"/>
                  <a:gd name="T33" fmla="*/ 148 h 2195"/>
                  <a:gd name="T34" fmla="*/ 934 w 2193"/>
                  <a:gd name="T35" fmla="*/ 319 h 2195"/>
                  <a:gd name="T36" fmla="*/ 680 w 2193"/>
                  <a:gd name="T37" fmla="*/ 628 h 2195"/>
                  <a:gd name="T38" fmla="*/ 1022 w 2193"/>
                  <a:gd name="T39" fmla="*/ 64 h 2195"/>
                  <a:gd name="T40" fmla="*/ 1115 w 2193"/>
                  <a:gd name="T41" fmla="*/ 628 h 2195"/>
                  <a:gd name="T42" fmla="*/ 1244 w 2193"/>
                  <a:gd name="T43" fmla="*/ 809 h 2195"/>
                  <a:gd name="T44" fmla="*/ 546 w 2193"/>
                  <a:gd name="T45" fmla="*/ 1012 h 2195"/>
                  <a:gd name="T46" fmla="*/ 1683 w 2193"/>
                  <a:gd name="T47" fmla="*/ 0 h 2195"/>
                  <a:gd name="T48" fmla="*/ 2183 w 2193"/>
                  <a:gd name="T49" fmla="*/ 115 h 2195"/>
                  <a:gd name="T50" fmla="*/ 2113 w 2193"/>
                  <a:gd name="T51" fmla="*/ 291 h 2195"/>
                  <a:gd name="T52" fmla="*/ 1868 w 2193"/>
                  <a:gd name="T53" fmla="*/ 1427 h 2195"/>
                  <a:gd name="T54" fmla="*/ 1836 w 2193"/>
                  <a:gd name="T55" fmla="*/ 2194 h 2195"/>
                  <a:gd name="T56" fmla="*/ 1535 w 2193"/>
                  <a:gd name="T57" fmla="*/ 2194 h 2195"/>
                  <a:gd name="T58" fmla="*/ 1489 w 2193"/>
                  <a:gd name="T59" fmla="*/ 1445 h 2195"/>
                  <a:gd name="T60" fmla="*/ 1632 w 2193"/>
                  <a:gd name="T61" fmla="*/ 1104 h 2195"/>
                  <a:gd name="T62" fmla="*/ 1771 w 2193"/>
                  <a:gd name="T63" fmla="*/ 291 h 2195"/>
                  <a:gd name="T64" fmla="*/ 1614 w 2193"/>
                  <a:gd name="T65" fmla="*/ 975 h 2195"/>
                  <a:gd name="T66" fmla="*/ 1360 w 2193"/>
                  <a:gd name="T67" fmla="*/ 0 h 2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93" h="2195">
                    <a:moveTo>
                      <a:pt x="546" y="1012"/>
                    </a:moveTo>
                    <a:lnTo>
                      <a:pt x="1244" y="1012"/>
                    </a:lnTo>
                    <a:lnTo>
                      <a:pt x="1244" y="1187"/>
                    </a:lnTo>
                    <a:lnTo>
                      <a:pt x="934" y="1589"/>
                    </a:lnTo>
                    <a:lnTo>
                      <a:pt x="1249" y="1589"/>
                    </a:lnTo>
                    <a:lnTo>
                      <a:pt x="1249" y="1764"/>
                    </a:lnTo>
                    <a:lnTo>
                      <a:pt x="925" y="1764"/>
                    </a:lnTo>
                    <a:lnTo>
                      <a:pt x="925" y="2194"/>
                    </a:lnTo>
                    <a:lnTo>
                      <a:pt x="439" y="2194"/>
                    </a:lnTo>
                    <a:lnTo>
                      <a:pt x="439" y="2032"/>
                    </a:lnTo>
                    <a:lnTo>
                      <a:pt x="597" y="2032"/>
                    </a:lnTo>
                    <a:lnTo>
                      <a:pt x="597" y="1764"/>
                    </a:lnTo>
                    <a:lnTo>
                      <a:pt x="65" y="1764"/>
                    </a:lnTo>
                    <a:lnTo>
                      <a:pt x="65" y="1589"/>
                    </a:lnTo>
                    <a:lnTo>
                      <a:pt x="537" y="1589"/>
                    </a:lnTo>
                    <a:lnTo>
                      <a:pt x="856" y="1187"/>
                    </a:lnTo>
                    <a:lnTo>
                      <a:pt x="453" y="1187"/>
                    </a:lnTo>
                    <a:lnTo>
                      <a:pt x="292" y="1455"/>
                    </a:lnTo>
                    <a:lnTo>
                      <a:pt x="0" y="1455"/>
                    </a:lnTo>
                    <a:lnTo>
                      <a:pt x="167" y="1187"/>
                    </a:lnTo>
                    <a:lnTo>
                      <a:pt x="65" y="1187"/>
                    </a:lnTo>
                    <a:lnTo>
                      <a:pt x="65" y="1012"/>
                    </a:lnTo>
                    <a:lnTo>
                      <a:pt x="255" y="1012"/>
                    </a:lnTo>
                    <a:lnTo>
                      <a:pt x="361" y="809"/>
                    </a:lnTo>
                    <a:lnTo>
                      <a:pt x="56" y="809"/>
                    </a:lnTo>
                    <a:lnTo>
                      <a:pt x="56" y="628"/>
                    </a:lnTo>
                    <a:lnTo>
                      <a:pt x="366" y="628"/>
                    </a:lnTo>
                    <a:lnTo>
                      <a:pt x="366" y="319"/>
                    </a:lnTo>
                    <a:lnTo>
                      <a:pt x="125" y="319"/>
                    </a:lnTo>
                    <a:lnTo>
                      <a:pt x="125" y="148"/>
                    </a:lnTo>
                    <a:lnTo>
                      <a:pt x="366" y="148"/>
                    </a:lnTo>
                    <a:lnTo>
                      <a:pt x="366" y="0"/>
                    </a:lnTo>
                    <a:lnTo>
                      <a:pt x="680" y="0"/>
                    </a:lnTo>
                    <a:lnTo>
                      <a:pt x="680" y="148"/>
                    </a:lnTo>
                    <a:lnTo>
                      <a:pt x="934" y="148"/>
                    </a:lnTo>
                    <a:lnTo>
                      <a:pt x="934" y="319"/>
                    </a:lnTo>
                    <a:lnTo>
                      <a:pt x="680" y="319"/>
                    </a:lnTo>
                    <a:lnTo>
                      <a:pt x="680" y="628"/>
                    </a:lnTo>
                    <a:lnTo>
                      <a:pt x="846" y="628"/>
                    </a:lnTo>
                    <a:lnTo>
                      <a:pt x="1022" y="64"/>
                    </a:lnTo>
                    <a:lnTo>
                      <a:pt x="1272" y="64"/>
                    </a:lnTo>
                    <a:lnTo>
                      <a:pt x="1115" y="628"/>
                    </a:lnTo>
                    <a:lnTo>
                      <a:pt x="1244" y="628"/>
                    </a:lnTo>
                    <a:lnTo>
                      <a:pt x="1244" y="809"/>
                    </a:lnTo>
                    <a:lnTo>
                      <a:pt x="652" y="809"/>
                    </a:lnTo>
                    <a:lnTo>
                      <a:pt x="546" y="1012"/>
                    </a:lnTo>
                    <a:close/>
                    <a:moveTo>
                      <a:pt x="1360" y="0"/>
                    </a:moveTo>
                    <a:lnTo>
                      <a:pt x="1683" y="0"/>
                    </a:lnTo>
                    <a:lnTo>
                      <a:pt x="1679" y="115"/>
                    </a:lnTo>
                    <a:lnTo>
                      <a:pt x="2183" y="115"/>
                    </a:lnTo>
                    <a:lnTo>
                      <a:pt x="2183" y="291"/>
                    </a:lnTo>
                    <a:lnTo>
                      <a:pt x="2113" y="291"/>
                    </a:lnTo>
                    <a:lnTo>
                      <a:pt x="2113" y="739"/>
                    </a:lnTo>
                    <a:lnTo>
                      <a:pt x="1868" y="1427"/>
                    </a:lnTo>
                    <a:lnTo>
                      <a:pt x="2192" y="2194"/>
                    </a:lnTo>
                    <a:lnTo>
                      <a:pt x="1836" y="2194"/>
                    </a:lnTo>
                    <a:lnTo>
                      <a:pt x="1683" y="1834"/>
                    </a:lnTo>
                    <a:lnTo>
                      <a:pt x="1535" y="2194"/>
                    </a:lnTo>
                    <a:lnTo>
                      <a:pt x="1175" y="2194"/>
                    </a:lnTo>
                    <a:lnTo>
                      <a:pt x="1489" y="1445"/>
                    </a:lnTo>
                    <a:lnTo>
                      <a:pt x="1355" y="1104"/>
                    </a:lnTo>
                    <a:lnTo>
                      <a:pt x="1632" y="1104"/>
                    </a:lnTo>
                    <a:lnTo>
                      <a:pt x="1771" y="698"/>
                    </a:lnTo>
                    <a:lnTo>
                      <a:pt x="1771" y="291"/>
                    </a:lnTo>
                    <a:lnTo>
                      <a:pt x="1669" y="291"/>
                    </a:lnTo>
                    <a:lnTo>
                      <a:pt x="1614" y="975"/>
                    </a:lnTo>
                    <a:lnTo>
                      <a:pt x="1281" y="975"/>
                    </a:lnTo>
                    <a:lnTo>
                      <a:pt x="136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" name="Freeform 18"/>
              <p:cNvSpPr>
                <a:spLocks noChangeArrowheads="1"/>
              </p:cNvSpPr>
              <p:nvPr/>
            </p:nvSpPr>
            <p:spPr bwMode="auto">
              <a:xfrm>
                <a:off x="4374864" y="702500"/>
                <a:ext cx="369000" cy="355874"/>
              </a:xfrm>
              <a:custGeom>
                <a:avLst/>
                <a:gdLst>
                  <a:gd name="T0" fmla="*/ 1447 w 2230"/>
                  <a:gd name="T1" fmla="*/ 1118 h 2150"/>
                  <a:gd name="T2" fmla="*/ 2229 w 2230"/>
                  <a:gd name="T3" fmla="*/ 1405 h 2150"/>
                  <a:gd name="T4" fmla="*/ 1545 w 2230"/>
                  <a:gd name="T5" fmla="*/ 1405 h 2150"/>
                  <a:gd name="T6" fmla="*/ 1078 w 2230"/>
                  <a:gd name="T7" fmla="*/ 1252 h 2150"/>
                  <a:gd name="T8" fmla="*/ 652 w 2230"/>
                  <a:gd name="T9" fmla="*/ 1405 h 2150"/>
                  <a:gd name="T10" fmla="*/ 0 w 2230"/>
                  <a:gd name="T11" fmla="*/ 1405 h 2150"/>
                  <a:gd name="T12" fmla="*/ 726 w 2230"/>
                  <a:gd name="T13" fmla="*/ 1137 h 2150"/>
                  <a:gd name="T14" fmla="*/ 222 w 2230"/>
                  <a:gd name="T15" fmla="*/ 976 h 2150"/>
                  <a:gd name="T16" fmla="*/ 361 w 2230"/>
                  <a:gd name="T17" fmla="*/ 745 h 2150"/>
                  <a:gd name="T18" fmla="*/ 88 w 2230"/>
                  <a:gd name="T19" fmla="*/ 745 h 2150"/>
                  <a:gd name="T20" fmla="*/ 88 w 2230"/>
                  <a:gd name="T21" fmla="*/ 583 h 2150"/>
                  <a:gd name="T22" fmla="*/ 467 w 2230"/>
                  <a:gd name="T23" fmla="*/ 583 h 2150"/>
                  <a:gd name="T24" fmla="*/ 550 w 2230"/>
                  <a:gd name="T25" fmla="*/ 444 h 2150"/>
                  <a:gd name="T26" fmla="*/ 902 w 2230"/>
                  <a:gd name="T27" fmla="*/ 444 h 2150"/>
                  <a:gd name="T28" fmla="*/ 823 w 2230"/>
                  <a:gd name="T29" fmla="*/ 583 h 2150"/>
                  <a:gd name="T30" fmla="*/ 2146 w 2230"/>
                  <a:gd name="T31" fmla="*/ 583 h 2150"/>
                  <a:gd name="T32" fmla="*/ 2146 w 2230"/>
                  <a:gd name="T33" fmla="*/ 745 h 2150"/>
                  <a:gd name="T34" fmla="*/ 1910 w 2230"/>
                  <a:gd name="T35" fmla="*/ 745 h 2150"/>
                  <a:gd name="T36" fmla="*/ 1910 w 2230"/>
                  <a:gd name="T37" fmla="*/ 957 h 2150"/>
                  <a:gd name="T38" fmla="*/ 1447 w 2230"/>
                  <a:gd name="T39" fmla="*/ 1118 h 2150"/>
                  <a:gd name="T40" fmla="*/ 56 w 2230"/>
                  <a:gd name="T41" fmla="*/ 2126 h 2150"/>
                  <a:gd name="T42" fmla="*/ 426 w 2230"/>
                  <a:gd name="T43" fmla="*/ 1733 h 2150"/>
                  <a:gd name="T44" fmla="*/ 819 w 2230"/>
                  <a:gd name="T45" fmla="*/ 1733 h 2150"/>
                  <a:gd name="T46" fmla="*/ 463 w 2230"/>
                  <a:gd name="T47" fmla="*/ 2126 h 2150"/>
                  <a:gd name="T48" fmla="*/ 56 w 2230"/>
                  <a:gd name="T49" fmla="*/ 2126 h 2150"/>
                  <a:gd name="T50" fmla="*/ 1817 w 2230"/>
                  <a:gd name="T51" fmla="*/ 490 h 2150"/>
                  <a:gd name="T52" fmla="*/ 1817 w 2230"/>
                  <a:gd name="T53" fmla="*/ 292 h 2150"/>
                  <a:gd name="T54" fmla="*/ 412 w 2230"/>
                  <a:gd name="T55" fmla="*/ 292 h 2150"/>
                  <a:gd name="T56" fmla="*/ 412 w 2230"/>
                  <a:gd name="T57" fmla="*/ 490 h 2150"/>
                  <a:gd name="T58" fmla="*/ 88 w 2230"/>
                  <a:gd name="T59" fmla="*/ 490 h 2150"/>
                  <a:gd name="T60" fmla="*/ 88 w 2230"/>
                  <a:gd name="T61" fmla="*/ 121 h 2150"/>
                  <a:gd name="T62" fmla="*/ 925 w 2230"/>
                  <a:gd name="T63" fmla="*/ 121 h 2150"/>
                  <a:gd name="T64" fmla="*/ 925 w 2230"/>
                  <a:gd name="T65" fmla="*/ 0 h 2150"/>
                  <a:gd name="T66" fmla="*/ 1290 w 2230"/>
                  <a:gd name="T67" fmla="*/ 0 h 2150"/>
                  <a:gd name="T68" fmla="*/ 1290 w 2230"/>
                  <a:gd name="T69" fmla="*/ 121 h 2150"/>
                  <a:gd name="T70" fmla="*/ 2146 w 2230"/>
                  <a:gd name="T71" fmla="*/ 121 h 2150"/>
                  <a:gd name="T72" fmla="*/ 2146 w 2230"/>
                  <a:gd name="T73" fmla="*/ 490 h 2150"/>
                  <a:gd name="T74" fmla="*/ 1817 w 2230"/>
                  <a:gd name="T75" fmla="*/ 490 h 2150"/>
                  <a:gd name="T76" fmla="*/ 1281 w 2230"/>
                  <a:gd name="T77" fmla="*/ 1368 h 2150"/>
                  <a:gd name="T78" fmla="*/ 1281 w 2230"/>
                  <a:gd name="T79" fmla="*/ 1497 h 2150"/>
                  <a:gd name="T80" fmla="*/ 2146 w 2230"/>
                  <a:gd name="T81" fmla="*/ 1497 h 2150"/>
                  <a:gd name="T82" fmla="*/ 2146 w 2230"/>
                  <a:gd name="T83" fmla="*/ 1668 h 2150"/>
                  <a:gd name="T84" fmla="*/ 1281 w 2230"/>
                  <a:gd name="T85" fmla="*/ 1668 h 2150"/>
                  <a:gd name="T86" fmla="*/ 1281 w 2230"/>
                  <a:gd name="T87" fmla="*/ 2149 h 2150"/>
                  <a:gd name="T88" fmla="*/ 944 w 2230"/>
                  <a:gd name="T89" fmla="*/ 2149 h 2150"/>
                  <a:gd name="T90" fmla="*/ 944 w 2230"/>
                  <a:gd name="T91" fmla="*/ 1668 h 2150"/>
                  <a:gd name="T92" fmla="*/ 88 w 2230"/>
                  <a:gd name="T93" fmla="*/ 1668 h 2150"/>
                  <a:gd name="T94" fmla="*/ 88 w 2230"/>
                  <a:gd name="T95" fmla="*/ 1497 h 2150"/>
                  <a:gd name="T96" fmla="*/ 944 w 2230"/>
                  <a:gd name="T97" fmla="*/ 1497 h 2150"/>
                  <a:gd name="T98" fmla="*/ 944 w 2230"/>
                  <a:gd name="T99" fmla="*/ 1368 h 2150"/>
                  <a:gd name="T100" fmla="*/ 1281 w 2230"/>
                  <a:gd name="T101" fmla="*/ 1368 h 2150"/>
                  <a:gd name="T102" fmla="*/ 1115 w 2230"/>
                  <a:gd name="T103" fmla="*/ 999 h 2150"/>
                  <a:gd name="T104" fmla="*/ 1568 w 2230"/>
                  <a:gd name="T105" fmla="*/ 832 h 2150"/>
                  <a:gd name="T106" fmla="*/ 1568 w 2230"/>
                  <a:gd name="T107" fmla="*/ 745 h 2150"/>
                  <a:gd name="T108" fmla="*/ 726 w 2230"/>
                  <a:gd name="T109" fmla="*/ 745 h 2150"/>
                  <a:gd name="T110" fmla="*/ 675 w 2230"/>
                  <a:gd name="T111" fmla="*/ 837 h 2150"/>
                  <a:gd name="T112" fmla="*/ 1115 w 2230"/>
                  <a:gd name="T113" fmla="*/ 999 h 2150"/>
                  <a:gd name="T114" fmla="*/ 2192 w 2230"/>
                  <a:gd name="T115" fmla="*/ 2126 h 2150"/>
                  <a:gd name="T116" fmla="*/ 1776 w 2230"/>
                  <a:gd name="T117" fmla="*/ 2126 h 2150"/>
                  <a:gd name="T118" fmla="*/ 1420 w 2230"/>
                  <a:gd name="T119" fmla="*/ 1733 h 2150"/>
                  <a:gd name="T120" fmla="*/ 1827 w 2230"/>
                  <a:gd name="T121" fmla="*/ 1733 h 2150"/>
                  <a:gd name="T122" fmla="*/ 2192 w 2230"/>
                  <a:gd name="T123" fmla="*/ 2126 h 2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30" h="2150">
                    <a:moveTo>
                      <a:pt x="1447" y="1118"/>
                    </a:moveTo>
                    <a:lnTo>
                      <a:pt x="2229" y="1405"/>
                    </a:lnTo>
                    <a:lnTo>
                      <a:pt x="1545" y="1405"/>
                    </a:lnTo>
                    <a:lnTo>
                      <a:pt x="1078" y="1252"/>
                    </a:lnTo>
                    <a:lnTo>
                      <a:pt x="652" y="1405"/>
                    </a:lnTo>
                    <a:lnTo>
                      <a:pt x="0" y="1405"/>
                    </a:lnTo>
                    <a:lnTo>
                      <a:pt x="726" y="1137"/>
                    </a:lnTo>
                    <a:lnTo>
                      <a:pt x="222" y="976"/>
                    </a:lnTo>
                    <a:lnTo>
                      <a:pt x="361" y="745"/>
                    </a:lnTo>
                    <a:lnTo>
                      <a:pt x="88" y="745"/>
                    </a:lnTo>
                    <a:lnTo>
                      <a:pt x="88" y="583"/>
                    </a:lnTo>
                    <a:lnTo>
                      <a:pt x="467" y="583"/>
                    </a:lnTo>
                    <a:lnTo>
                      <a:pt x="550" y="444"/>
                    </a:lnTo>
                    <a:lnTo>
                      <a:pt x="902" y="444"/>
                    </a:lnTo>
                    <a:lnTo>
                      <a:pt x="823" y="583"/>
                    </a:lnTo>
                    <a:lnTo>
                      <a:pt x="2146" y="583"/>
                    </a:lnTo>
                    <a:lnTo>
                      <a:pt x="2146" y="745"/>
                    </a:lnTo>
                    <a:lnTo>
                      <a:pt x="1910" y="745"/>
                    </a:lnTo>
                    <a:lnTo>
                      <a:pt x="1910" y="957"/>
                    </a:lnTo>
                    <a:lnTo>
                      <a:pt x="1447" y="1118"/>
                    </a:lnTo>
                    <a:close/>
                    <a:moveTo>
                      <a:pt x="56" y="2126"/>
                    </a:moveTo>
                    <a:lnTo>
                      <a:pt x="426" y="1733"/>
                    </a:lnTo>
                    <a:lnTo>
                      <a:pt x="819" y="1733"/>
                    </a:lnTo>
                    <a:lnTo>
                      <a:pt x="463" y="2126"/>
                    </a:lnTo>
                    <a:lnTo>
                      <a:pt x="56" y="2126"/>
                    </a:lnTo>
                    <a:close/>
                    <a:moveTo>
                      <a:pt x="1817" y="490"/>
                    </a:moveTo>
                    <a:lnTo>
                      <a:pt x="1817" y="292"/>
                    </a:lnTo>
                    <a:lnTo>
                      <a:pt x="412" y="292"/>
                    </a:lnTo>
                    <a:lnTo>
                      <a:pt x="412" y="490"/>
                    </a:lnTo>
                    <a:lnTo>
                      <a:pt x="88" y="490"/>
                    </a:lnTo>
                    <a:lnTo>
                      <a:pt x="88" y="121"/>
                    </a:lnTo>
                    <a:lnTo>
                      <a:pt x="925" y="121"/>
                    </a:lnTo>
                    <a:lnTo>
                      <a:pt x="925" y="0"/>
                    </a:lnTo>
                    <a:lnTo>
                      <a:pt x="1290" y="0"/>
                    </a:lnTo>
                    <a:lnTo>
                      <a:pt x="1290" y="121"/>
                    </a:lnTo>
                    <a:lnTo>
                      <a:pt x="2146" y="121"/>
                    </a:lnTo>
                    <a:lnTo>
                      <a:pt x="2146" y="490"/>
                    </a:lnTo>
                    <a:lnTo>
                      <a:pt x="1817" y="490"/>
                    </a:lnTo>
                    <a:close/>
                    <a:moveTo>
                      <a:pt x="1281" y="1368"/>
                    </a:moveTo>
                    <a:lnTo>
                      <a:pt x="1281" y="1497"/>
                    </a:lnTo>
                    <a:lnTo>
                      <a:pt x="2146" y="1497"/>
                    </a:lnTo>
                    <a:lnTo>
                      <a:pt x="2146" y="1668"/>
                    </a:lnTo>
                    <a:lnTo>
                      <a:pt x="1281" y="1668"/>
                    </a:lnTo>
                    <a:lnTo>
                      <a:pt x="1281" y="2149"/>
                    </a:lnTo>
                    <a:lnTo>
                      <a:pt x="944" y="2149"/>
                    </a:lnTo>
                    <a:lnTo>
                      <a:pt x="944" y="1668"/>
                    </a:lnTo>
                    <a:lnTo>
                      <a:pt x="88" y="1668"/>
                    </a:lnTo>
                    <a:lnTo>
                      <a:pt x="88" y="1497"/>
                    </a:lnTo>
                    <a:lnTo>
                      <a:pt x="944" y="1497"/>
                    </a:lnTo>
                    <a:lnTo>
                      <a:pt x="944" y="1368"/>
                    </a:lnTo>
                    <a:lnTo>
                      <a:pt x="1281" y="1368"/>
                    </a:lnTo>
                    <a:close/>
                    <a:moveTo>
                      <a:pt x="1115" y="999"/>
                    </a:moveTo>
                    <a:lnTo>
                      <a:pt x="1568" y="832"/>
                    </a:lnTo>
                    <a:lnTo>
                      <a:pt x="1568" y="745"/>
                    </a:lnTo>
                    <a:lnTo>
                      <a:pt x="726" y="745"/>
                    </a:lnTo>
                    <a:lnTo>
                      <a:pt x="675" y="837"/>
                    </a:lnTo>
                    <a:lnTo>
                      <a:pt x="1115" y="999"/>
                    </a:lnTo>
                    <a:close/>
                    <a:moveTo>
                      <a:pt x="2192" y="2126"/>
                    </a:moveTo>
                    <a:lnTo>
                      <a:pt x="1776" y="2126"/>
                    </a:lnTo>
                    <a:lnTo>
                      <a:pt x="1420" y="1733"/>
                    </a:lnTo>
                    <a:lnTo>
                      <a:pt x="1827" y="1733"/>
                    </a:lnTo>
                    <a:lnTo>
                      <a:pt x="2192" y="212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" name="Freeform 19"/>
              <p:cNvSpPr>
                <a:spLocks noChangeArrowheads="1"/>
              </p:cNvSpPr>
              <p:nvPr/>
            </p:nvSpPr>
            <p:spPr bwMode="auto">
              <a:xfrm>
                <a:off x="4758449" y="696666"/>
                <a:ext cx="376293" cy="364625"/>
              </a:xfrm>
              <a:custGeom>
                <a:avLst/>
                <a:gdLst>
                  <a:gd name="T0" fmla="*/ 615 w 2276"/>
                  <a:gd name="T1" fmla="*/ 943 h 2205"/>
                  <a:gd name="T2" fmla="*/ 897 w 2276"/>
                  <a:gd name="T3" fmla="*/ 1145 h 2205"/>
                  <a:gd name="T4" fmla="*/ 897 w 2276"/>
                  <a:gd name="T5" fmla="*/ 1548 h 2205"/>
                  <a:gd name="T6" fmla="*/ 583 w 2276"/>
                  <a:gd name="T7" fmla="*/ 1330 h 2205"/>
                  <a:gd name="T8" fmla="*/ 583 w 2276"/>
                  <a:gd name="T9" fmla="*/ 2204 h 2205"/>
                  <a:gd name="T10" fmla="*/ 241 w 2276"/>
                  <a:gd name="T11" fmla="*/ 2204 h 2205"/>
                  <a:gd name="T12" fmla="*/ 241 w 2276"/>
                  <a:gd name="T13" fmla="*/ 1478 h 2205"/>
                  <a:gd name="T14" fmla="*/ 0 w 2276"/>
                  <a:gd name="T15" fmla="*/ 1478 h 2205"/>
                  <a:gd name="T16" fmla="*/ 435 w 2276"/>
                  <a:gd name="T17" fmla="*/ 439 h 2205"/>
                  <a:gd name="T18" fmla="*/ 93 w 2276"/>
                  <a:gd name="T19" fmla="*/ 439 h 2205"/>
                  <a:gd name="T20" fmla="*/ 93 w 2276"/>
                  <a:gd name="T21" fmla="*/ 264 h 2205"/>
                  <a:gd name="T22" fmla="*/ 306 w 2276"/>
                  <a:gd name="T23" fmla="*/ 264 h 2205"/>
                  <a:gd name="T24" fmla="*/ 306 w 2276"/>
                  <a:gd name="T25" fmla="*/ 0 h 2205"/>
                  <a:gd name="T26" fmla="*/ 680 w 2276"/>
                  <a:gd name="T27" fmla="*/ 0 h 2205"/>
                  <a:gd name="T28" fmla="*/ 680 w 2276"/>
                  <a:gd name="T29" fmla="*/ 264 h 2205"/>
                  <a:gd name="T30" fmla="*/ 819 w 2276"/>
                  <a:gd name="T31" fmla="*/ 264 h 2205"/>
                  <a:gd name="T32" fmla="*/ 819 w 2276"/>
                  <a:gd name="T33" fmla="*/ 439 h 2205"/>
                  <a:gd name="T34" fmla="*/ 615 w 2276"/>
                  <a:gd name="T35" fmla="*/ 943 h 2205"/>
                  <a:gd name="T36" fmla="*/ 888 w 2276"/>
                  <a:gd name="T37" fmla="*/ 726 h 2205"/>
                  <a:gd name="T38" fmla="*/ 888 w 2276"/>
                  <a:gd name="T39" fmla="*/ 550 h 2205"/>
                  <a:gd name="T40" fmla="*/ 1360 w 2276"/>
                  <a:gd name="T41" fmla="*/ 550 h 2205"/>
                  <a:gd name="T42" fmla="*/ 1360 w 2276"/>
                  <a:gd name="T43" fmla="*/ 0 h 2205"/>
                  <a:gd name="T44" fmla="*/ 1702 w 2276"/>
                  <a:gd name="T45" fmla="*/ 0 h 2205"/>
                  <a:gd name="T46" fmla="*/ 1702 w 2276"/>
                  <a:gd name="T47" fmla="*/ 550 h 2205"/>
                  <a:gd name="T48" fmla="*/ 2178 w 2276"/>
                  <a:gd name="T49" fmla="*/ 550 h 2205"/>
                  <a:gd name="T50" fmla="*/ 2178 w 2276"/>
                  <a:gd name="T51" fmla="*/ 726 h 2205"/>
                  <a:gd name="T52" fmla="*/ 1702 w 2276"/>
                  <a:gd name="T53" fmla="*/ 726 h 2205"/>
                  <a:gd name="T54" fmla="*/ 1702 w 2276"/>
                  <a:gd name="T55" fmla="*/ 1996 h 2205"/>
                  <a:gd name="T56" fmla="*/ 2275 w 2276"/>
                  <a:gd name="T57" fmla="*/ 1996 h 2205"/>
                  <a:gd name="T58" fmla="*/ 2275 w 2276"/>
                  <a:gd name="T59" fmla="*/ 2172 h 2205"/>
                  <a:gd name="T60" fmla="*/ 763 w 2276"/>
                  <a:gd name="T61" fmla="*/ 2172 h 2205"/>
                  <a:gd name="T62" fmla="*/ 763 w 2276"/>
                  <a:gd name="T63" fmla="*/ 1996 h 2205"/>
                  <a:gd name="T64" fmla="*/ 1360 w 2276"/>
                  <a:gd name="T65" fmla="*/ 1996 h 2205"/>
                  <a:gd name="T66" fmla="*/ 1360 w 2276"/>
                  <a:gd name="T67" fmla="*/ 726 h 2205"/>
                  <a:gd name="T68" fmla="*/ 888 w 2276"/>
                  <a:gd name="T69" fmla="*/ 726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76" h="2205">
                    <a:moveTo>
                      <a:pt x="615" y="943"/>
                    </a:moveTo>
                    <a:lnTo>
                      <a:pt x="897" y="1145"/>
                    </a:lnTo>
                    <a:lnTo>
                      <a:pt x="897" y="1548"/>
                    </a:lnTo>
                    <a:lnTo>
                      <a:pt x="583" y="1330"/>
                    </a:lnTo>
                    <a:lnTo>
                      <a:pt x="583" y="2204"/>
                    </a:lnTo>
                    <a:lnTo>
                      <a:pt x="241" y="2204"/>
                    </a:lnTo>
                    <a:lnTo>
                      <a:pt x="241" y="1478"/>
                    </a:lnTo>
                    <a:lnTo>
                      <a:pt x="0" y="1478"/>
                    </a:lnTo>
                    <a:lnTo>
                      <a:pt x="435" y="439"/>
                    </a:lnTo>
                    <a:lnTo>
                      <a:pt x="93" y="439"/>
                    </a:lnTo>
                    <a:lnTo>
                      <a:pt x="93" y="264"/>
                    </a:lnTo>
                    <a:lnTo>
                      <a:pt x="306" y="264"/>
                    </a:lnTo>
                    <a:lnTo>
                      <a:pt x="306" y="0"/>
                    </a:lnTo>
                    <a:lnTo>
                      <a:pt x="680" y="0"/>
                    </a:lnTo>
                    <a:lnTo>
                      <a:pt x="680" y="264"/>
                    </a:lnTo>
                    <a:lnTo>
                      <a:pt x="819" y="264"/>
                    </a:lnTo>
                    <a:lnTo>
                      <a:pt x="819" y="439"/>
                    </a:lnTo>
                    <a:lnTo>
                      <a:pt x="615" y="943"/>
                    </a:lnTo>
                    <a:close/>
                    <a:moveTo>
                      <a:pt x="888" y="726"/>
                    </a:moveTo>
                    <a:lnTo>
                      <a:pt x="888" y="550"/>
                    </a:lnTo>
                    <a:lnTo>
                      <a:pt x="1360" y="550"/>
                    </a:lnTo>
                    <a:lnTo>
                      <a:pt x="1360" y="0"/>
                    </a:lnTo>
                    <a:lnTo>
                      <a:pt x="1702" y="0"/>
                    </a:lnTo>
                    <a:lnTo>
                      <a:pt x="1702" y="550"/>
                    </a:lnTo>
                    <a:lnTo>
                      <a:pt x="2178" y="550"/>
                    </a:lnTo>
                    <a:lnTo>
                      <a:pt x="2178" y="726"/>
                    </a:lnTo>
                    <a:lnTo>
                      <a:pt x="1702" y="726"/>
                    </a:lnTo>
                    <a:lnTo>
                      <a:pt x="1702" y="1996"/>
                    </a:lnTo>
                    <a:lnTo>
                      <a:pt x="2275" y="1996"/>
                    </a:lnTo>
                    <a:lnTo>
                      <a:pt x="2275" y="2172"/>
                    </a:lnTo>
                    <a:lnTo>
                      <a:pt x="763" y="2172"/>
                    </a:lnTo>
                    <a:lnTo>
                      <a:pt x="763" y="1996"/>
                    </a:lnTo>
                    <a:lnTo>
                      <a:pt x="1360" y="1996"/>
                    </a:lnTo>
                    <a:lnTo>
                      <a:pt x="1360" y="726"/>
                    </a:lnTo>
                    <a:lnTo>
                      <a:pt x="888" y="72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1" name="Freeform 20"/>
              <p:cNvSpPr>
                <a:spLocks noChangeArrowheads="1"/>
              </p:cNvSpPr>
              <p:nvPr/>
            </p:nvSpPr>
            <p:spPr bwMode="auto">
              <a:xfrm>
                <a:off x="5179226" y="705417"/>
                <a:ext cx="328891" cy="352227"/>
              </a:xfrm>
              <a:custGeom>
                <a:avLst/>
                <a:gdLst>
                  <a:gd name="T0" fmla="*/ 1979 w 1990"/>
                  <a:gd name="T1" fmla="*/ 176 h 2131"/>
                  <a:gd name="T2" fmla="*/ 343 w 1990"/>
                  <a:gd name="T3" fmla="*/ 176 h 2131"/>
                  <a:gd name="T4" fmla="*/ 343 w 1990"/>
                  <a:gd name="T5" fmla="*/ 1954 h 2131"/>
                  <a:gd name="T6" fmla="*/ 1989 w 1990"/>
                  <a:gd name="T7" fmla="*/ 1954 h 2131"/>
                  <a:gd name="T8" fmla="*/ 1989 w 1990"/>
                  <a:gd name="T9" fmla="*/ 2130 h 2131"/>
                  <a:gd name="T10" fmla="*/ 0 w 1990"/>
                  <a:gd name="T11" fmla="*/ 2130 h 2131"/>
                  <a:gd name="T12" fmla="*/ 0 w 1990"/>
                  <a:gd name="T13" fmla="*/ 0 h 2131"/>
                  <a:gd name="T14" fmla="*/ 1979 w 1990"/>
                  <a:gd name="T15" fmla="*/ 0 h 2131"/>
                  <a:gd name="T16" fmla="*/ 1979 w 1990"/>
                  <a:gd name="T17" fmla="*/ 176 h 2131"/>
                  <a:gd name="T18" fmla="*/ 958 w 1990"/>
                  <a:gd name="T19" fmla="*/ 1063 h 2131"/>
                  <a:gd name="T20" fmla="*/ 421 w 1990"/>
                  <a:gd name="T21" fmla="*/ 310 h 2131"/>
                  <a:gd name="T22" fmla="*/ 847 w 1990"/>
                  <a:gd name="T23" fmla="*/ 310 h 2131"/>
                  <a:gd name="T24" fmla="*/ 1166 w 1990"/>
                  <a:gd name="T25" fmla="*/ 763 h 2131"/>
                  <a:gd name="T26" fmla="*/ 1475 w 1990"/>
                  <a:gd name="T27" fmla="*/ 310 h 2131"/>
                  <a:gd name="T28" fmla="*/ 1887 w 1990"/>
                  <a:gd name="T29" fmla="*/ 310 h 2131"/>
                  <a:gd name="T30" fmla="*/ 1378 w 1990"/>
                  <a:gd name="T31" fmla="*/ 1058 h 2131"/>
                  <a:gd name="T32" fmla="*/ 1924 w 1990"/>
                  <a:gd name="T33" fmla="*/ 1829 h 2131"/>
                  <a:gd name="T34" fmla="*/ 1508 w 1990"/>
                  <a:gd name="T35" fmla="*/ 1829 h 2131"/>
                  <a:gd name="T36" fmla="*/ 1175 w 1990"/>
                  <a:gd name="T37" fmla="*/ 1358 h 2131"/>
                  <a:gd name="T38" fmla="*/ 860 w 1990"/>
                  <a:gd name="T39" fmla="*/ 1829 h 2131"/>
                  <a:gd name="T40" fmla="*/ 440 w 1990"/>
                  <a:gd name="T41" fmla="*/ 1829 h 2131"/>
                  <a:gd name="T42" fmla="*/ 958 w 1990"/>
                  <a:gd name="T43" fmla="*/ 1063 h 2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90" h="2131">
                    <a:moveTo>
                      <a:pt x="1979" y="176"/>
                    </a:moveTo>
                    <a:lnTo>
                      <a:pt x="343" y="176"/>
                    </a:lnTo>
                    <a:lnTo>
                      <a:pt x="343" y="1954"/>
                    </a:lnTo>
                    <a:lnTo>
                      <a:pt x="1989" y="1954"/>
                    </a:lnTo>
                    <a:lnTo>
                      <a:pt x="1989" y="2130"/>
                    </a:lnTo>
                    <a:lnTo>
                      <a:pt x="0" y="2130"/>
                    </a:lnTo>
                    <a:lnTo>
                      <a:pt x="0" y="0"/>
                    </a:lnTo>
                    <a:lnTo>
                      <a:pt x="1979" y="0"/>
                    </a:lnTo>
                    <a:lnTo>
                      <a:pt x="1979" y="176"/>
                    </a:lnTo>
                    <a:close/>
                    <a:moveTo>
                      <a:pt x="958" y="1063"/>
                    </a:moveTo>
                    <a:lnTo>
                      <a:pt x="421" y="310"/>
                    </a:lnTo>
                    <a:lnTo>
                      <a:pt x="847" y="310"/>
                    </a:lnTo>
                    <a:lnTo>
                      <a:pt x="1166" y="763"/>
                    </a:lnTo>
                    <a:lnTo>
                      <a:pt x="1475" y="310"/>
                    </a:lnTo>
                    <a:lnTo>
                      <a:pt x="1887" y="310"/>
                    </a:lnTo>
                    <a:lnTo>
                      <a:pt x="1378" y="1058"/>
                    </a:lnTo>
                    <a:lnTo>
                      <a:pt x="1924" y="1829"/>
                    </a:lnTo>
                    <a:lnTo>
                      <a:pt x="1508" y="1829"/>
                    </a:lnTo>
                    <a:lnTo>
                      <a:pt x="1175" y="1358"/>
                    </a:lnTo>
                    <a:lnTo>
                      <a:pt x="860" y="1829"/>
                    </a:lnTo>
                    <a:lnTo>
                      <a:pt x="440" y="1829"/>
                    </a:lnTo>
                    <a:lnTo>
                      <a:pt x="958" y="106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dirty="0"/>
              </a:p>
            </p:txBody>
          </p:sp>
        </p:grpSp>
      </p:grpSp>
      <p:cxnSp>
        <p:nvCxnSpPr>
          <p:cNvPr id="33" name="直线连接符 32"/>
          <p:cNvCxnSpPr/>
          <p:nvPr userDrawn="1"/>
        </p:nvCxnSpPr>
        <p:spPr>
          <a:xfrm>
            <a:off x="9705401" y="526774"/>
            <a:ext cx="0" cy="503679"/>
          </a:xfrm>
          <a:prstGeom prst="line">
            <a:avLst/>
          </a:prstGeom>
          <a:ln w="127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 userDrawn="1"/>
        </p:nvGrpSpPr>
        <p:grpSpPr>
          <a:xfrm>
            <a:off x="715452" y="646397"/>
            <a:ext cx="403039" cy="321898"/>
            <a:chOff x="1368170" y="664579"/>
            <a:chExt cx="550582" cy="439737"/>
          </a:xfrm>
          <a:solidFill>
            <a:schemeClr val="bg1"/>
          </a:solidFill>
        </p:grpSpPr>
        <p:sp>
          <p:nvSpPr>
            <p:cNvPr id="41" name="Freeform 1"/>
            <p:cNvSpPr>
              <a:spLocks noChangeArrowheads="1"/>
            </p:cNvSpPr>
            <p:nvPr/>
          </p:nvSpPr>
          <p:spPr bwMode="auto">
            <a:xfrm>
              <a:off x="1481203" y="771778"/>
              <a:ext cx="437549" cy="332538"/>
            </a:xfrm>
            <a:custGeom>
              <a:avLst/>
              <a:gdLst>
                <a:gd name="T0" fmla="*/ 25 w 2647"/>
                <a:gd name="T1" fmla="*/ 1478 h 2011"/>
                <a:gd name="T2" fmla="*/ 525 w 2647"/>
                <a:gd name="T3" fmla="*/ 1865 h 2011"/>
                <a:gd name="T4" fmla="*/ 736 w 2647"/>
                <a:gd name="T5" fmla="*/ 1972 h 2011"/>
                <a:gd name="T6" fmla="*/ 940 w 2647"/>
                <a:gd name="T7" fmla="*/ 2010 h 2011"/>
                <a:gd name="T8" fmla="*/ 1078 w 2647"/>
                <a:gd name="T9" fmla="*/ 1991 h 2011"/>
                <a:gd name="T10" fmla="*/ 1286 w 2647"/>
                <a:gd name="T11" fmla="*/ 1894 h 2011"/>
                <a:gd name="T12" fmla="*/ 1506 w 2647"/>
                <a:gd name="T13" fmla="*/ 1715 h 2011"/>
                <a:gd name="T14" fmla="*/ 1506 w 2647"/>
                <a:gd name="T15" fmla="*/ 1715 h 2011"/>
                <a:gd name="T16" fmla="*/ 2630 w 2647"/>
                <a:gd name="T17" fmla="*/ 624 h 2011"/>
                <a:gd name="T18" fmla="*/ 2646 w 2647"/>
                <a:gd name="T19" fmla="*/ 586 h 2011"/>
                <a:gd name="T20" fmla="*/ 2630 w 2647"/>
                <a:gd name="T21" fmla="*/ 548 h 2011"/>
                <a:gd name="T22" fmla="*/ 2090 w 2647"/>
                <a:gd name="T23" fmla="*/ 21 h 2011"/>
                <a:gd name="T24" fmla="*/ 2016 w 2647"/>
                <a:gd name="T25" fmla="*/ 22 h 2011"/>
                <a:gd name="T26" fmla="*/ 2017 w 2647"/>
                <a:gd name="T27" fmla="*/ 96 h 2011"/>
                <a:gd name="T28" fmla="*/ 2518 w 2647"/>
                <a:gd name="T29" fmla="*/ 586 h 2011"/>
                <a:gd name="T30" fmla="*/ 1433 w 2647"/>
                <a:gd name="T31" fmla="*/ 1639 h 2011"/>
                <a:gd name="T32" fmla="*/ 1433 w 2647"/>
                <a:gd name="T33" fmla="*/ 1639 h 2011"/>
                <a:gd name="T34" fmla="*/ 1167 w 2647"/>
                <a:gd name="T35" fmla="*/ 1843 h 2011"/>
                <a:gd name="T36" fmla="*/ 1051 w 2647"/>
                <a:gd name="T37" fmla="*/ 1889 h 2011"/>
                <a:gd name="T38" fmla="*/ 940 w 2647"/>
                <a:gd name="T39" fmla="*/ 1904 h 2011"/>
                <a:gd name="T40" fmla="*/ 772 w 2647"/>
                <a:gd name="T41" fmla="*/ 1872 h 2011"/>
                <a:gd name="T42" fmla="*/ 474 w 2647"/>
                <a:gd name="T43" fmla="*/ 1704 h 2011"/>
                <a:gd name="T44" fmla="*/ 93 w 2647"/>
                <a:gd name="T45" fmla="*/ 1398 h 2011"/>
                <a:gd name="T46" fmla="*/ 19 w 2647"/>
                <a:gd name="T47" fmla="*/ 1404 h 2011"/>
                <a:gd name="T48" fmla="*/ 25 w 2647"/>
                <a:gd name="T49" fmla="*/ 1478 h 20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47" h="2011">
                  <a:moveTo>
                    <a:pt x="25" y="1478"/>
                  </a:moveTo>
                  <a:cubicBezTo>
                    <a:pt x="219" y="1643"/>
                    <a:pt x="380" y="1773"/>
                    <a:pt x="525" y="1865"/>
                  </a:cubicBezTo>
                  <a:cubicBezTo>
                    <a:pt x="598" y="1911"/>
                    <a:pt x="668" y="1947"/>
                    <a:pt x="736" y="1972"/>
                  </a:cubicBezTo>
                  <a:cubicBezTo>
                    <a:pt x="805" y="1996"/>
                    <a:pt x="872" y="2010"/>
                    <a:pt x="940" y="2010"/>
                  </a:cubicBezTo>
                  <a:cubicBezTo>
                    <a:pt x="986" y="2010"/>
                    <a:pt x="1032" y="2004"/>
                    <a:pt x="1078" y="1991"/>
                  </a:cubicBezTo>
                  <a:cubicBezTo>
                    <a:pt x="1147" y="1973"/>
                    <a:pt x="1216" y="1940"/>
                    <a:pt x="1286" y="1894"/>
                  </a:cubicBezTo>
                  <a:cubicBezTo>
                    <a:pt x="1357" y="1848"/>
                    <a:pt x="1429" y="1789"/>
                    <a:pt x="1506" y="1715"/>
                  </a:cubicBezTo>
                  <a:lnTo>
                    <a:pt x="1506" y="1715"/>
                  </a:lnTo>
                  <a:lnTo>
                    <a:pt x="2630" y="624"/>
                  </a:lnTo>
                  <a:cubicBezTo>
                    <a:pt x="2640" y="614"/>
                    <a:pt x="2646" y="600"/>
                    <a:pt x="2646" y="586"/>
                  </a:cubicBezTo>
                  <a:cubicBezTo>
                    <a:pt x="2646" y="572"/>
                    <a:pt x="2641" y="558"/>
                    <a:pt x="2630" y="548"/>
                  </a:cubicBezTo>
                  <a:lnTo>
                    <a:pt x="2090" y="21"/>
                  </a:lnTo>
                  <a:cubicBezTo>
                    <a:pt x="2069" y="0"/>
                    <a:pt x="2036" y="1"/>
                    <a:pt x="2016" y="22"/>
                  </a:cubicBezTo>
                  <a:cubicBezTo>
                    <a:pt x="1995" y="42"/>
                    <a:pt x="1996" y="76"/>
                    <a:pt x="2017" y="96"/>
                  </a:cubicBezTo>
                  <a:lnTo>
                    <a:pt x="2518" y="586"/>
                  </a:lnTo>
                  <a:lnTo>
                    <a:pt x="1433" y="1639"/>
                  </a:lnTo>
                  <a:lnTo>
                    <a:pt x="1433" y="1639"/>
                  </a:lnTo>
                  <a:cubicBezTo>
                    <a:pt x="1335" y="1733"/>
                    <a:pt x="1247" y="1800"/>
                    <a:pt x="1167" y="1843"/>
                  </a:cubicBezTo>
                  <a:cubicBezTo>
                    <a:pt x="1127" y="1864"/>
                    <a:pt x="1088" y="1879"/>
                    <a:pt x="1051" y="1889"/>
                  </a:cubicBezTo>
                  <a:cubicBezTo>
                    <a:pt x="1013" y="1899"/>
                    <a:pt x="977" y="1904"/>
                    <a:pt x="940" y="1904"/>
                  </a:cubicBezTo>
                  <a:cubicBezTo>
                    <a:pt x="886" y="1904"/>
                    <a:pt x="831" y="1894"/>
                    <a:pt x="772" y="1872"/>
                  </a:cubicBezTo>
                  <a:cubicBezTo>
                    <a:pt x="683" y="1840"/>
                    <a:pt x="586" y="1784"/>
                    <a:pt x="474" y="1704"/>
                  </a:cubicBezTo>
                  <a:cubicBezTo>
                    <a:pt x="363" y="1624"/>
                    <a:pt x="238" y="1521"/>
                    <a:pt x="93" y="1398"/>
                  </a:cubicBezTo>
                  <a:cubicBezTo>
                    <a:pt x="71" y="1379"/>
                    <a:pt x="38" y="1382"/>
                    <a:pt x="19" y="1404"/>
                  </a:cubicBezTo>
                  <a:cubicBezTo>
                    <a:pt x="0" y="1426"/>
                    <a:pt x="3" y="1459"/>
                    <a:pt x="25" y="147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" name="Freeform 2"/>
            <p:cNvSpPr>
              <a:spLocks noChangeArrowheads="1"/>
            </p:cNvSpPr>
            <p:nvPr/>
          </p:nvSpPr>
          <p:spPr bwMode="auto">
            <a:xfrm>
              <a:off x="1511832" y="868769"/>
              <a:ext cx="356603" cy="190334"/>
            </a:xfrm>
            <a:custGeom>
              <a:avLst/>
              <a:gdLst>
                <a:gd name="T0" fmla="*/ 15 w 2158"/>
                <a:gd name="T1" fmla="*/ 713 h 1152"/>
                <a:gd name="T2" fmla="*/ 432 w 2158"/>
                <a:gd name="T3" fmla="*/ 1033 h 1152"/>
                <a:gd name="T4" fmla="*/ 605 w 2158"/>
                <a:gd name="T5" fmla="*/ 1120 h 1152"/>
                <a:gd name="T6" fmla="*/ 771 w 2158"/>
                <a:gd name="T7" fmla="*/ 1151 h 1152"/>
                <a:gd name="T8" fmla="*/ 896 w 2158"/>
                <a:gd name="T9" fmla="*/ 1132 h 1152"/>
                <a:gd name="T10" fmla="*/ 1089 w 2158"/>
                <a:gd name="T11" fmla="*/ 1036 h 1152"/>
                <a:gd name="T12" fmla="*/ 1305 w 2158"/>
                <a:gd name="T13" fmla="*/ 856 h 1152"/>
                <a:gd name="T14" fmla="*/ 1305 w 2158"/>
                <a:gd name="T15" fmla="*/ 856 h 1152"/>
                <a:gd name="T16" fmla="*/ 2144 w 2158"/>
                <a:gd name="T17" fmla="*/ 57 h 1152"/>
                <a:gd name="T18" fmla="*/ 2145 w 2158"/>
                <a:gd name="T19" fmla="*/ 13 h 1152"/>
                <a:gd name="T20" fmla="*/ 2100 w 2158"/>
                <a:gd name="T21" fmla="*/ 12 h 1152"/>
                <a:gd name="T22" fmla="*/ 1262 w 2158"/>
                <a:gd name="T23" fmla="*/ 811 h 1152"/>
                <a:gd name="T24" fmla="*/ 1262 w 2158"/>
                <a:gd name="T25" fmla="*/ 811 h 1152"/>
                <a:gd name="T26" fmla="*/ 993 w 2158"/>
                <a:gd name="T27" fmla="*/ 1023 h 1152"/>
                <a:gd name="T28" fmla="*/ 878 w 2158"/>
                <a:gd name="T29" fmla="*/ 1072 h 1152"/>
                <a:gd name="T30" fmla="*/ 771 w 2158"/>
                <a:gd name="T31" fmla="*/ 1088 h 1152"/>
                <a:gd name="T32" fmla="*/ 626 w 2158"/>
                <a:gd name="T33" fmla="*/ 1061 h 1152"/>
                <a:gd name="T34" fmla="*/ 376 w 2158"/>
                <a:gd name="T35" fmla="*/ 920 h 1152"/>
                <a:gd name="T36" fmla="*/ 55 w 2158"/>
                <a:gd name="T37" fmla="*/ 665 h 1152"/>
                <a:gd name="T38" fmla="*/ 11 w 2158"/>
                <a:gd name="T39" fmla="*/ 669 h 1152"/>
                <a:gd name="T40" fmla="*/ 15 w 2158"/>
                <a:gd name="T41" fmla="*/ 713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58" h="1152">
                  <a:moveTo>
                    <a:pt x="15" y="713"/>
                  </a:moveTo>
                  <a:cubicBezTo>
                    <a:pt x="179" y="850"/>
                    <a:pt x="312" y="958"/>
                    <a:pt x="432" y="1033"/>
                  </a:cubicBezTo>
                  <a:cubicBezTo>
                    <a:pt x="492" y="1071"/>
                    <a:pt x="549" y="1100"/>
                    <a:pt x="605" y="1120"/>
                  </a:cubicBezTo>
                  <a:cubicBezTo>
                    <a:pt x="661" y="1140"/>
                    <a:pt x="716" y="1151"/>
                    <a:pt x="771" y="1151"/>
                  </a:cubicBezTo>
                  <a:cubicBezTo>
                    <a:pt x="812" y="1151"/>
                    <a:pt x="854" y="1145"/>
                    <a:pt x="896" y="1132"/>
                  </a:cubicBezTo>
                  <a:cubicBezTo>
                    <a:pt x="959" y="1114"/>
                    <a:pt x="1022" y="1082"/>
                    <a:pt x="1089" y="1036"/>
                  </a:cubicBezTo>
                  <a:cubicBezTo>
                    <a:pt x="1156" y="990"/>
                    <a:pt x="1227" y="931"/>
                    <a:pt x="1305" y="856"/>
                  </a:cubicBezTo>
                  <a:lnTo>
                    <a:pt x="1305" y="856"/>
                  </a:lnTo>
                  <a:lnTo>
                    <a:pt x="2144" y="57"/>
                  </a:lnTo>
                  <a:cubicBezTo>
                    <a:pt x="2156" y="45"/>
                    <a:pt x="2157" y="25"/>
                    <a:pt x="2145" y="13"/>
                  </a:cubicBezTo>
                  <a:cubicBezTo>
                    <a:pt x="2133" y="0"/>
                    <a:pt x="2113" y="0"/>
                    <a:pt x="2100" y="12"/>
                  </a:cubicBezTo>
                  <a:lnTo>
                    <a:pt x="1262" y="811"/>
                  </a:lnTo>
                  <a:lnTo>
                    <a:pt x="1262" y="811"/>
                  </a:lnTo>
                  <a:cubicBezTo>
                    <a:pt x="1160" y="908"/>
                    <a:pt x="1072" y="978"/>
                    <a:pt x="993" y="1023"/>
                  </a:cubicBezTo>
                  <a:cubicBezTo>
                    <a:pt x="953" y="1045"/>
                    <a:pt x="915" y="1062"/>
                    <a:pt x="878" y="1072"/>
                  </a:cubicBezTo>
                  <a:cubicBezTo>
                    <a:pt x="842" y="1083"/>
                    <a:pt x="806" y="1088"/>
                    <a:pt x="771" y="1088"/>
                  </a:cubicBezTo>
                  <a:cubicBezTo>
                    <a:pt x="724" y="1088"/>
                    <a:pt x="677" y="1079"/>
                    <a:pt x="626" y="1061"/>
                  </a:cubicBezTo>
                  <a:cubicBezTo>
                    <a:pt x="551" y="1034"/>
                    <a:pt x="469" y="987"/>
                    <a:pt x="376" y="920"/>
                  </a:cubicBezTo>
                  <a:cubicBezTo>
                    <a:pt x="282" y="853"/>
                    <a:pt x="177" y="767"/>
                    <a:pt x="55" y="665"/>
                  </a:cubicBezTo>
                  <a:cubicBezTo>
                    <a:pt x="42" y="654"/>
                    <a:pt x="22" y="656"/>
                    <a:pt x="11" y="669"/>
                  </a:cubicBezTo>
                  <a:cubicBezTo>
                    <a:pt x="0" y="682"/>
                    <a:pt x="1" y="702"/>
                    <a:pt x="15" y="71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" name="Freeform 3"/>
            <p:cNvSpPr>
              <a:spLocks noChangeArrowheads="1"/>
            </p:cNvSpPr>
            <p:nvPr/>
          </p:nvSpPr>
          <p:spPr bwMode="auto">
            <a:xfrm>
              <a:off x="1540273" y="847620"/>
              <a:ext cx="304826" cy="169186"/>
            </a:xfrm>
            <a:custGeom>
              <a:avLst/>
              <a:gdLst>
                <a:gd name="T0" fmla="*/ 12 w 1845"/>
                <a:gd name="T1" fmla="*/ 672 h 1022"/>
                <a:gd name="T2" fmla="*/ 350 w 1845"/>
                <a:gd name="T3" fmla="*/ 928 h 1022"/>
                <a:gd name="T4" fmla="*/ 488 w 1845"/>
                <a:gd name="T5" fmla="*/ 997 h 1022"/>
                <a:gd name="T6" fmla="*/ 620 w 1845"/>
                <a:gd name="T7" fmla="*/ 1021 h 1022"/>
                <a:gd name="T8" fmla="*/ 734 w 1845"/>
                <a:gd name="T9" fmla="*/ 1003 h 1022"/>
                <a:gd name="T10" fmla="*/ 915 w 1845"/>
                <a:gd name="T11" fmla="*/ 905 h 1022"/>
                <a:gd name="T12" fmla="*/ 1129 w 1845"/>
                <a:gd name="T13" fmla="*/ 720 h 1022"/>
                <a:gd name="T14" fmla="*/ 1129 w 1845"/>
                <a:gd name="T15" fmla="*/ 720 h 1022"/>
                <a:gd name="T16" fmla="*/ 1834 w 1845"/>
                <a:gd name="T17" fmla="*/ 42 h 1022"/>
                <a:gd name="T18" fmla="*/ 1835 w 1845"/>
                <a:gd name="T19" fmla="*/ 10 h 1022"/>
                <a:gd name="T20" fmla="*/ 1802 w 1845"/>
                <a:gd name="T21" fmla="*/ 9 h 1022"/>
                <a:gd name="T22" fmla="*/ 1097 w 1845"/>
                <a:gd name="T23" fmla="*/ 687 h 1022"/>
                <a:gd name="T24" fmla="*/ 1097 w 1845"/>
                <a:gd name="T25" fmla="*/ 687 h 1022"/>
                <a:gd name="T26" fmla="*/ 828 w 1845"/>
                <a:gd name="T27" fmla="*/ 907 h 1022"/>
                <a:gd name="T28" fmla="*/ 720 w 1845"/>
                <a:gd name="T29" fmla="*/ 959 h 1022"/>
                <a:gd name="T30" fmla="*/ 620 w 1845"/>
                <a:gd name="T31" fmla="*/ 975 h 1022"/>
                <a:gd name="T32" fmla="*/ 504 w 1845"/>
                <a:gd name="T33" fmla="*/ 954 h 1022"/>
                <a:gd name="T34" fmla="*/ 302 w 1845"/>
                <a:gd name="T35" fmla="*/ 841 h 1022"/>
                <a:gd name="T36" fmla="*/ 41 w 1845"/>
                <a:gd name="T37" fmla="*/ 636 h 1022"/>
                <a:gd name="T38" fmla="*/ 9 w 1845"/>
                <a:gd name="T39" fmla="*/ 640 h 1022"/>
                <a:gd name="T40" fmla="*/ 12 w 1845"/>
                <a:gd name="T41" fmla="*/ 672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5" h="1022">
                  <a:moveTo>
                    <a:pt x="12" y="672"/>
                  </a:moveTo>
                  <a:cubicBezTo>
                    <a:pt x="146" y="782"/>
                    <a:pt x="254" y="868"/>
                    <a:pt x="350" y="928"/>
                  </a:cubicBezTo>
                  <a:cubicBezTo>
                    <a:pt x="398" y="958"/>
                    <a:pt x="444" y="981"/>
                    <a:pt x="488" y="997"/>
                  </a:cubicBezTo>
                  <a:cubicBezTo>
                    <a:pt x="533" y="1013"/>
                    <a:pt x="576" y="1021"/>
                    <a:pt x="620" y="1021"/>
                  </a:cubicBezTo>
                  <a:cubicBezTo>
                    <a:pt x="658" y="1021"/>
                    <a:pt x="695" y="1015"/>
                    <a:pt x="734" y="1003"/>
                  </a:cubicBezTo>
                  <a:cubicBezTo>
                    <a:pt x="791" y="984"/>
                    <a:pt x="850" y="952"/>
                    <a:pt x="915" y="905"/>
                  </a:cubicBezTo>
                  <a:cubicBezTo>
                    <a:pt x="980" y="858"/>
                    <a:pt x="1050" y="797"/>
                    <a:pt x="1129" y="720"/>
                  </a:cubicBezTo>
                  <a:lnTo>
                    <a:pt x="1129" y="720"/>
                  </a:lnTo>
                  <a:lnTo>
                    <a:pt x="1834" y="42"/>
                  </a:lnTo>
                  <a:cubicBezTo>
                    <a:pt x="1843" y="34"/>
                    <a:pt x="1844" y="19"/>
                    <a:pt x="1835" y="10"/>
                  </a:cubicBezTo>
                  <a:cubicBezTo>
                    <a:pt x="1826" y="1"/>
                    <a:pt x="1811" y="0"/>
                    <a:pt x="1802" y="9"/>
                  </a:cubicBezTo>
                  <a:lnTo>
                    <a:pt x="1097" y="687"/>
                  </a:lnTo>
                  <a:lnTo>
                    <a:pt x="1097" y="687"/>
                  </a:lnTo>
                  <a:cubicBezTo>
                    <a:pt x="992" y="788"/>
                    <a:pt x="905" y="861"/>
                    <a:pt x="828" y="907"/>
                  </a:cubicBezTo>
                  <a:cubicBezTo>
                    <a:pt x="790" y="931"/>
                    <a:pt x="754" y="948"/>
                    <a:pt x="720" y="959"/>
                  </a:cubicBezTo>
                  <a:cubicBezTo>
                    <a:pt x="685" y="970"/>
                    <a:pt x="653" y="975"/>
                    <a:pt x="620" y="975"/>
                  </a:cubicBezTo>
                  <a:cubicBezTo>
                    <a:pt x="582" y="975"/>
                    <a:pt x="544" y="968"/>
                    <a:pt x="504" y="954"/>
                  </a:cubicBezTo>
                  <a:cubicBezTo>
                    <a:pt x="443" y="932"/>
                    <a:pt x="378" y="894"/>
                    <a:pt x="302" y="841"/>
                  </a:cubicBezTo>
                  <a:cubicBezTo>
                    <a:pt x="227" y="787"/>
                    <a:pt x="141" y="718"/>
                    <a:pt x="41" y="636"/>
                  </a:cubicBezTo>
                  <a:cubicBezTo>
                    <a:pt x="31" y="628"/>
                    <a:pt x="17" y="630"/>
                    <a:pt x="9" y="640"/>
                  </a:cubicBezTo>
                  <a:cubicBezTo>
                    <a:pt x="0" y="649"/>
                    <a:pt x="2" y="664"/>
                    <a:pt x="12" y="67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" name="Freeform 4"/>
            <p:cNvSpPr>
              <a:spLocks noChangeArrowheads="1"/>
            </p:cNvSpPr>
            <p:nvPr/>
          </p:nvSpPr>
          <p:spPr bwMode="auto">
            <a:xfrm>
              <a:off x="1568713" y="826472"/>
              <a:ext cx="253050" cy="148037"/>
            </a:xfrm>
            <a:custGeom>
              <a:avLst/>
              <a:gdLst>
                <a:gd name="T0" fmla="*/ 8 w 1531"/>
                <a:gd name="T1" fmla="*/ 630 h 895"/>
                <a:gd name="T2" fmla="*/ 269 w 1531"/>
                <a:gd name="T3" fmla="*/ 824 h 895"/>
                <a:gd name="T4" fmla="*/ 374 w 1531"/>
                <a:gd name="T5" fmla="*/ 876 h 895"/>
                <a:gd name="T6" fmla="*/ 473 w 1531"/>
                <a:gd name="T7" fmla="*/ 894 h 895"/>
                <a:gd name="T8" fmla="*/ 573 w 1531"/>
                <a:gd name="T9" fmla="*/ 875 h 895"/>
                <a:gd name="T10" fmla="*/ 739 w 1531"/>
                <a:gd name="T11" fmla="*/ 775 h 895"/>
                <a:gd name="T12" fmla="*/ 953 w 1531"/>
                <a:gd name="T13" fmla="*/ 584 h 895"/>
                <a:gd name="T14" fmla="*/ 953 w 1531"/>
                <a:gd name="T15" fmla="*/ 584 h 895"/>
                <a:gd name="T16" fmla="*/ 1524 w 1531"/>
                <a:gd name="T17" fmla="*/ 27 h 895"/>
                <a:gd name="T18" fmla="*/ 1524 w 1531"/>
                <a:gd name="T19" fmla="*/ 6 h 895"/>
                <a:gd name="T20" fmla="*/ 1503 w 1531"/>
                <a:gd name="T21" fmla="*/ 6 h 895"/>
                <a:gd name="T22" fmla="*/ 932 w 1531"/>
                <a:gd name="T23" fmla="*/ 563 h 895"/>
                <a:gd name="T24" fmla="*/ 932 w 1531"/>
                <a:gd name="T25" fmla="*/ 563 h 895"/>
                <a:gd name="T26" fmla="*/ 663 w 1531"/>
                <a:gd name="T27" fmla="*/ 793 h 895"/>
                <a:gd name="T28" fmla="*/ 562 w 1531"/>
                <a:gd name="T29" fmla="*/ 847 h 895"/>
                <a:gd name="T30" fmla="*/ 473 w 1531"/>
                <a:gd name="T31" fmla="*/ 865 h 895"/>
                <a:gd name="T32" fmla="*/ 384 w 1531"/>
                <a:gd name="T33" fmla="*/ 848 h 895"/>
                <a:gd name="T34" fmla="*/ 229 w 1531"/>
                <a:gd name="T35" fmla="*/ 762 h 895"/>
                <a:gd name="T36" fmla="*/ 26 w 1531"/>
                <a:gd name="T37" fmla="*/ 607 h 895"/>
                <a:gd name="T38" fmla="*/ 5 w 1531"/>
                <a:gd name="T39" fmla="*/ 609 h 895"/>
                <a:gd name="T40" fmla="*/ 8 w 1531"/>
                <a:gd name="T41" fmla="*/ 630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1" h="895">
                  <a:moveTo>
                    <a:pt x="8" y="630"/>
                  </a:moveTo>
                  <a:cubicBezTo>
                    <a:pt x="113" y="714"/>
                    <a:pt x="196" y="779"/>
                    <a:pt x="269" y="824"/>
                  </a:cubicBezTo>
                  <a:cubicBezTo>
                    <a:pt x="306" y="847"/>
                    <a:pt x="340" y="864"/>
                    <a:pt x="374" y="876"/>
                  </a:cubicBezTo>
                  <a:cubicBezTo>
                    <a:pt x="407" y="888"/>
                    <a:pt x="440" y="894"/>
                    <a:pt x="473" y="894"/>
                  </a:cubicBezTo>
                  <a:cubicBezTo>
                    <a:pt x="506" y="894"/>
                    <a:pt x="539" y="888"/>
                    <a:pt x="573" y="875"/>
                  </a:cubicBezTo>
                  <a:cubicBezTo>
                    <a:pt x="624" y="856"/>
                    <a:pt x="678" y="823"/>
                    <a:pt x="739" y="775"/>
                  </a:cubicBezTo>
                  <a:cubicBezTo>
                    <a:pt x="801" y="727"/>
                    <a:pt x="870" y="663"/>
                    <a:pt x="953" y="584"/>
                  </a:cubicBezTo>
                  <a:lnTo>
                    <a:pt x="953" y="584"/>
                  </a:lnTo>
                  <a:lnTo>
                    <a:pt x="1524" y="27"/>
                  </a:lnTo>
                  <a:cubicBezTo>
                    <a:pt x="1529" y="21"/>
                    <a:pt x="1530" y="12"/>
                    <a:pt x="1524" y="6"/>
                  </a:cubicBezTo>
                  <a:cubicBezTo>
                    <a:pt x="1518" y="0"/>
                    <a:pt x="1509" y="0"/>
                    <a:pt x="1503" y="6"/>
                  </a:cubicBezTo>
                  <a:lnTo>
                    <a:pt x="932" y="563"/>
                  </a:lnTo>
                  <a:lnTo>
                    <a:pt x="932" y="563"/>
                  </a:lnTo>
                  <a:cubicBezTo>
                    <a:pt x="823" y="668"/>
                    <a:pt x="737" y="744"/>
                    <a:pt x="663" y="793"/>
                  </a:cubicBezTo>
                  <a:cubicBezTo>
                    <a:pt x="627" y="818"/>
                    <a:pt x="594" y="836"/>
                    <a:pt x="562" y="847"/>
                  </a:cubicBezTo>
                  <a:cubicBezTo>
                    <a:pt x="531" y="859"/>
                    <a:pt x="502" y="865"/>
                    <a:pt x="473" y="865"/>
                  </a:cubicBezTo>
                  <a:cubicBezTo>
                    <a:pt x="444" y="865"/>
                    <a:pt x="415" y="859"/>
                    <a:pt x="384" y="848"/>
                  </a:cubicBezTo>
                  <a:cubicBezTo>
                    <a:pt x="338" y="832"/>
                    <a:pt x="288" y="803"/>
                    <a:pt x="229" y="762"/>
                  </a:cubicBezTo>
                  <a:cubicBezTo>
                    <a:pt x="171" y="722"/>
                    <a:pt x="105" y="669"/>
                    <a:pt x="26" y="607"/>
                  </a:cubicBezTo>
                  <a:cubicBezTo>
                    <a:pt x="20" y="602"/>
                    <a:pt x="10" y="603"/>
                    <a:pt x="5" y="609"/>
                  </a:cubicBezTo>
                  <a:cubicBezTo>
                    <a:pt x="0" y="615"/>
                    <a:pt x="1" y="625"/>
                    <a:pt x="8" y="63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" name="Freeform 5"/>
            <p:cNvSpPr>
              <a:spLocks noChangeArrowheads="1"/>
            </p:cNvSpPr>
            <p:nvPr/>
          </p:nvSpPr>
          <p:spPr bwMode="auto">
            <a:xfrm>
              <a:off x="1596425" y="805324"/>
              <a:ext cx="201273" cy="127619"/>
            </a:xfrm>
            <a:custGeom>
              <a:avLst/>
              <a:gdLst>
                <a:gd name="T0" fmla="*/ 4 w 1217"/>
                <a:gd name="T1" fmla="*/ 588 h 773"/>
                <a:gd name="T2" fmla="*/ 193 w 1217"/>
                <a:gd name="T3" fmla="*/ 724 h 773"/>
                <a:gd name="T4" fmla="*/ 332 w 1217"/>
                <a:gd name="T5" fmla="*/ 772 h 773"/>
                <a:gd name="T6" fmla="*/ 415 w 1217"/>
                <a:gd name="T7" fmla="*/ 752 h 773"/>
                <a:gd name="T8" fmla="*/ 563 w 1217"/>
                <a:gd name="T9" fmla="*/ 648 h 773"/>
                <a:gd name="T10" fmla="*/ 776 w 1217"/>
                <a:gd name="T11" fmla="*/ 448 h 773"/>
                <a:gd name="T12" fmla="*/ 776 w 1217"/>
                <a:gd name="T13" fmla="*/ 448 h 773"/>
                <a:gd name="T14" fmla="*/ 1213 w 1217"/>
                <a:gd name="T15" fmla="*/ 12 h 773"/>
                <a:gd name="T16" fmla="*/ 1213 w 1217"/>
                <a:gd name="T17" fmla="*/ 2 h 773"/>
                <a:gd name="T18" fmla="*/ 1204 w 1217"/>
                <a:gd name="T19" fmla="*/ 2 h 773"/>
                <a:gd name="T20" fmla="*/ 767 w 1217"/>
                <a:gd name="T21" fmla="*/ 439 h 773"/>
                <a:gd name="T22" fmla="*/ 500 w 1217"/>
                <a:gd name="T23" fmla="*/ 682 h 773"/>
                <a:gd name="T24" fmla="*/ 410 w 1217"/>
                <a:gd name="T25" fmla="*/ 740 h 773"/>
                <a:gd name="T26" fmla="*/ 332 w 1217"/>
                <a:gd name="T27" fmla="*/ 759 h 773"/>
                <a:gd name="T28" fmla="*/ 199 w 1217"/>
                <a:gd name="T29" fmla="*/ 712 h 773"/>
                <a:gd name="T30" fmla="*/ 12 w 1217"/>
                <a:gd name="T31" fmla="*/ 577 h 773"/>
                <a:gd name="T32" fmla="*/ 2 w 1217"/>
                <a:gd name="T33" fmla="*/ 578 h 773"/>
                <a:gd name="T34" fmla="*/ 4 w 1217"/>
                <a:gd name="T35" fmla="*/ 588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7" h="773">
                  <a:moveTo>
                    <a:pt x="4" y="588"/>
                  </a:moveTo>
                  <a:cubicBezTo>
                    <a:pt x="81" y="647"/>
                    <a:pt x="141" y="692"/>
                    <a:pt x="193" y="724"/>
                  </a:cubicBezTo>
                  <a:cubicBezTo>
                    <a:pt x="244" y="755"/>
                    <a:pt x="288" y="772"/>
                    <a:pt x="332" y="772"/>
                  </a:cubicBezTo>
                  <a:cubicBezTo>
                    <a:pt x="359" y="772"/>
                    <a:pt x="386" y="765"/>
                    <a:pt x="415" y="752"/>
                  </a:cubicBezTo>
                  <a:cubicBezTo>
                    <a:pt x="458" y="733"/>
                    <a:pt x="505" y="698"/>
                    <a:pt x="563" y="648"/>
                  </a:cubicBezTo>
                  <a:cubicBezTo>
                    <a:pt x="620" y="597"/>
                    <a:pt x="689" y="531"/>
                    <a:pt x="776" y="448"/>
                  </a:cubicBezTo>
                  <a:lnTo>
                    <a:pt x="776" y="448"/>
                  </a:lnTo>
                  <a:lnTo>
                    <a:pt x="1213" y="12"/>
                  </a:lnTo>
                  <a:cubicBezTo>
                    <a:pt x="1216" y="9"/>
                    <a:pt x="1216" y="5"/>
                    <a:pt x="1213" y="2"/>
                  </a:cubicBezTo>
                  <a:cubicBezTo>
                    <a:pt x="1210" y="0"/>
                    <a:pt x="1206" y="0"/>
                    <a:pt x="1204" y="2"/>
                  </a:cubicBezTo>
                  <a:lnTo>
                    <a:pt x="767" y="439"/>
                  </a:lnTo>
                  <a:cubicBezTo>
                    <a:pt x="651" y="549"/>
                    <a:pt x="568" y="630"/>
                    <a:pt x="500" y="682"/>
                  </a:cubicBezTo>
                  <a:cubicBezTo>
                    <a:pt x="466" y="709"/>
                    <a:pt x="437" y="728"/>
                    <a:pt x="410" y="740"/>
                  </a:cubicBezTo>
                  <a:cubicBezTo>
                    <a:pt x="382" y="753"/>
                    <a:pt x="357" y="759"/>
                    <a:pt x="332" y="759"/>
                  </a:cubicBezTo>
                  <a:cubicBezTo>
                    <a:pt x="291" y="759"/>
                    <a:pt x="250" y="743"/>
                    <a:pt x="199" y="712"/>
                  </a:cubicBezTo>
                  <a:cubicBezTo>
                    <a:pt x="149" y="682"/>
                    <a:pt x="89" y="636"/>
                    <a:pt x="12" y="577"/>
                  </a:cubicBezTo>
                  <a:cubicBezTo>
                    <a:pt x="9" y="575"/>
                    <a:pt x="4" y="575"/>
                    <a:pt x="2" y="578"/>
                  </a:cubicBezTo>
                  <a:cubicBezTo>
                    <a:pt x="0" y="581"/>
                    <a:pt x="1" y="585"/>
                    <a:pt x="4" y="58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" name="Freeform 6"/>
            <p:cNvSpPr>
              <a:spLocks noChangeArrowheads="1"/>
            </p:cNvSpPr>
            <p:nvPr/>
          </p:nvSpPr>
          <p:spPr bwMode="auto">
            <a:xfrm>
              <a:off x="1368170" y="664579"/>
              <a:ext cx="439737" cy="330350"/>
            </a:xfrm>
            <a:custGeom>
              <a:avLst/>
              <a:gdLst>
                <a:gd name="T0" fmla="*/ 2631 w 2657"/>
                <a:gd name="T1" fmla="*/ 532 h 1998"/>
                <a:gd name="T2" fmla="*/ 2130 w 2657"/>
                <a:gd name="T3" fmla="*/ 145 h 1998"/>
                <a:gd name="T4" fmla="*/ 1920 w 2657"/>
                <a:gd name="T5" fmla="*/ 38 h 1998"/>
                <a:gd name="T6" fmla="*/ 1715 w 2657"/>
                <a:gd name="T7" fmla="*/ 0 h 1998"/>
                <a:gd name="T8" fmla="*/ 1578 w 2657"/>
                <a:gd name="T9" fmla="*/ 19 h 1998"/>
                <a:gd name="T10" fmla="*/ 1370 w 2657"/>
                <a:gd name="T11" fmla="*/ 116 h 1998"/>
                <a:gd name="T12" fmla="*/ 1150 w 2657"/>
                <a:gd name="T13" fmla="*/ 295 h 1998"/>
                <a:gd name="T14" fmla="*/ 1150 w 2657"/>
                <a:gd name="T15" fmla="*/ 295 h 1998"/>
                <a:gd name="T16" fmla="*/ 16 w 2657"/>
                <a:gd name="T17" fmla="*/ 1368 h 1998"/>
                <a:gd name="T18" fmla="*/ 0 w 2657"/>
                <a:gd name="T19" fmla="*/ 1406 h 1998"/>
                <a:gd name="T20" fmla="*/ 16 w 2657"/>
                <a:gd name="T21" fmla="*/ 1444 h 1998"/>
                <a:gd name="T22" fmla="*/ 566 w 2657"/>
                <a:gd name="T23" fmla="*/ 1977 h 1998"/>
                <a:gd name="T24" fmla="*/ 640 w 2657"/>
                <a:gd name="T25" fmla="*/ 1976 h 1998"/>
                <a:gd name="T26" fmla="*/ 639 w 2657"/>
                <a:gd name="T27" fmla="*/ 1901 h 1998"/>
                <a:gd name="T28" fmla="*/ 129 w 2657"/>
                <a:gd name="T29" fmla="*/ 1406 h 1998"/>
                <a:gd name="T30" fmla="*/ 1223 w 2657"/>
                <a:gd name="T31" fmla="*/ 371 h 1998"/>
                <a:gd name="T32" fmla="*/ 1223 w 2657"/>
                <a:gd name="T33" fmla="*/ 371 h 1998"/>
                <a:gd name="T34" fmla="*/ 1489 w 2657"/>
                <a:gd name="T35" fmla="*/ 167 h 1998"/>
                <a:gd name="T36" fmla="*/ 1605 w 2657"/>
                <a:gd name="T37" fmla="*/ 121 h 1998"/>
                <a:gd name="T38" fmla="*/ 1715 w 2657"/>
                <a:gd name="T39" fmla="*/ 106 h 1998"/>
                <a:gd name="T40" fmla="*/ 1884 w 2657"/>
                <a:gd name="T41" fmla="*/ 138 h 1998"/>
                <a:gd name="T42" fmla="*/ 2181 w 2657"/>
                <a:gd name="T43" fmla="*/ 306 h 1998"/>
                <a:gd name="T44" fmla="*/ 2562 w 2657"/>
                <a:gd name="T45" fmla="*/ 612 h 1998"/>
                <a:gd name="T46" fmla="*/ 2637 w 2657"/>
                <a:gd name="T47" fmla="*/ 606 h 1998"/>
                <a:gd name="T48" fmla="*/ 2631 w 2657"/>
                <a:gd name="T49" fmla="*/ 532 h 1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57" h="1998">
                  <a:moveTo>
                    <a:pt x="2631" y="532"/>
                  </a:moveTo>
                  <a:cubicBezTo>
                    <a:pt x="2437" y="367"/>
                    <a:pt x="2276" y="237"/>
                    <a:pt x="2130" y="145"/>
                  </a:cubicBezTo>
                  <a:cubicBezTo>
                    <a:pt x="2058" y="99"/>
                    <a:pt x="1988" y="63"/>
                    <a:pt x="1920" y="38"/>
                  </a:cubicBezTo>
                  <a:cubicBezTo>
                    <a:pt x="1851" y="14"/>
                    <a:pt x="1783" y="0"/>
                    <a:pt x="1715" y="0"/>
                  </a:cubicBezTo>
                  <a:cubicBezTo>
                    <a:pt x="1669" y="0"/>
                    <a:pt x="1623" y="6"/>
                    <a:pt x="1578" y="19"/>
                  </a:cubicBezTo>
                  <a:cubicBezTo>
                    <a:pt x="1509" y="37"/>
                    <a:pt x="1440" y="70"/>
                    <a:pt x="1370" y="116"/>
                  </a:cubicBezTo>
                  <a:cubicBezTo>
                    <a:pt x="1299" y="162"/>
                    <a:pt x="1227" y="221"/>
                    <a:pt x="1150" y="295"/>
                  </a:cubicBezTo>
                  <a:lnTo>
                    <a:pt x="1150" y="295"/>
                  </a:lnTo>
                  <a:lnTo>
                    <a:pt x="16" y="1368"/>
                  </a:lnTo>
                  <a:cubicBezTo>
                    <a:pt x="6" y="1378"/>
                    <a:pt x="0" y="1391"/>
                    <a:pt x="0" y="1406"/>
                  </a:cubicBezTo>
                  <a:cubicBezTo>
                    <a:pt x="0" y="1420"/>
                    <a:pt x="6" y="1434"/>
                    <a:pt x="16" y="1444"/>
                  </a:cubicBezTo>
                  <a:lnTo>
                    <a:pt x="566" y="1977"/>
                  </a:lnTo>
                  <a:cubicBezTo>
                    <a:pt x="587" y="1997"/>
                    <a:pt x="619" y="1997"/>
                    <a:pt x="640" y="1976"/>
                  </a:cubicBezTo>
                  <a:cubicBezTo>
                    <a:pt x="660" y="1955"/>
                    <a:pt x="660" y="1921"/>
                    <a:pt x="639" y="1901"/>
                  </a:cubicBezTo>
                  <a:lnTo>
                    <a:pt x="129" y="1406"/>
                  </a:lnTo>
                  <a:lnTo>
                    <a:pt x="1223" y="371"/>
                  </a:lnTo>
                  <a:lnTo>
                    <a:pt x="1223" y="371"/>
                  </a:lnTo>
                  <a:cubicBezTo>
                    <a:pt x="1321" y="277"/>
                    <a:pt x="1409" y="210"/>
                    <a:pt x="1489" y="167"/>
                  </a:cubicBezTo>
                  <a:cubicBezTo>
                    <a:pt x="1529" y="146"/>
                    <a:pt x="1568" y="131"/>
                    <a:pt x="1605" y="121"/>
                  </a:cubicBezTo>
                  <a:cubicBezTo>
                    <a:pt x="1642" y="111"/>
                    <a:pt x="1679" y="106"/>
                    <a:pt x="1715" y="106"/>
                  </a:cubicBezTo>
                  <a:cubicBezTo>
                    <a:pt x="1770" y="106"/>
                    <a:pt x="1825" y="116"/>
                    <a:pt x="1884" y="138"/>
                  </a:cubicBezTo>
                  <a:cubicBezTo>
                    <a:pt x="1972" y="170"/>
                    <a:pt x="2070" y="226"/>
                    <a:pt x="2181" y="306"/>
                  </a:cubicBezTo>
                  <a:cubicBezTo>
                    <a:pt x="2293" y="387"/>
                    <a:pt x="2418" y="490"/>
                    <a:pt x="2562" y="612"/>
                  </a:cubicBezTo>
                  <a:cubicBezTo>
                    <a:pt x="2585" y="631"/>
                    <a:pt x="2618" y="628"/>
                    <a:pt x="2637" y="606"/>
                  </a:cubicBezTo>
                  <a:cubicBezTo>
                    <a:pt x="2656" y="584"/>
                    <a:pt x="2653" y="551"/>
                    <a:pt x="2631" y="5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" name="Freeform 7"/>
            <p:cNvSpPr>
              <a:spLocks noChangeArrowheads="1"/>
            </p:cNvSpPr>
            <p:nvPr/>
          </p:nvSpPr>
          <p:spPr bwMode="auto">
            <a:xfrm>
              <a:off x="1419946" y="709792"/>
              <a:ext cx="356603" cy="190334"/>
            </a:xfrm>
            <a:custGeom>
              <a:avLst/>
              <a:gdLst>
                <a:gd name="T0" fmla="*/ 2142 w 2158"/>
                <a:gd name="T1" fmla="*/ 438 h 1152"/>
                <a:gd name="T2" fmla="*/ 1725 w 2158"/>
                <a:gd name="T3" fmla="*/ 118 h 1152"/>
                <a:gd name="T4" fmla="*/ 1552 w 2158"/>
                <a:gd name="T5" fmla="*/ 31 h 1152"/>
                <a:gd name="T6" fmla="*/ 1386 w 2158"/>
                <a:gd name="T7" fmla="*/ 0 h 1152"/>
                <a:gd name="T8" fmla="*/ 1261 w 2158"/>
                <a:gd name="T9" fmla="*/ 19 h 1152"/>
                <a:gd name="T10" fmla="*/ 1068 w 2158"/>
                <a:gd name="T11" fmla="*/ 115 h 1152"/>
                <a:gd name="T12" fmla="*/ 852 w 2158"/>
                <a:gd name="T13" fmla="*/ 295 h 1152"/>
                <a:gd name="T14" fmla="*/ 852 w 2158"/>
                <a:gd name="T15" fmla="*/ 295 h 1152"/>
                <a:gd name="T16" fmla="*/ 13 w 2158"/>
                <a:gd name="T17" fmla="*/ 1094 h 1152"/>
                <a:gd name="T18" fmla="*/ 12 w 2158"/>
                <a:gd name="T19" fmla="*/ 1138 h 1152"/>
                <a:gd name="T20" fmla="*/ 56 w 2158"/>
                <a:gd name="T21" fmla="*/ 1139 h 1152"/>
                <a:gd name="T22" fmla="*/ 895 w 2158"/>
                <a:gd name="T23" fmla="*/ 340 h 1152"/>
                <a:gd name="T24" fmla="*/ 895 w 2158"/>
                <a:gd name="T25" fmla="*/ 340 h 1152"/>
                <a:gd name="T26" fmla="*/ 1164 w 2158"/>
                <a:gd name="T27" fmla="*/ 128 h 1152"/>
                <a:gd name="T28" fmla="*/ 1279 w 2158"/>
                <a:gd name="T29" fmla="*/ 79 h 1152"/>
                <a:gd name="T30" fmla="*/ 1386 w 2158"/>
                <a:gd name="T31" fmla="*/ 63 h 1152"/>
                <a:gd name="T32" fmla="*/ 1531 w 2158"/>
                <a:gd name="T33" fmla="*/ 90 h 1152"/>
                <a:gd name="T34" fmla="*/ 1781 w 2158"/>
                <a:gd name="T35" fmla="*/ 231 h 1152"/>
                <a:gd name="T36" fmla="*/ 2102 w 2158"/>
                <a:gd name="T37" fmla="*/ 486 h 1152"/>
                <a:gd name="T38" fmla="*/ 2146 w 2158"/>
                <a:gd name="T39" fmla="*/ 482 h 1152"/>
                <a:gd name="T40" fmla="*/ 2142 w 2158"/>
                <a:gd name="T41" fmla="*/ 438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58" h="1152">
                  <a:moveTo>
                    <a:pt x="2142" y="438"/>
                  </a:moveTo>
                  <a:cubicBezTo>
                    <a:pt x="1978" y="301"/>
                    <a:pt x="1845" y="193"/>
                    <a:pt x="1725" y="118"/>
                  </a:cubicBezTo>
                  <a:cubicBezTo>
                    <a:pt x="1664" y="80"/>
                    <a:pt x="1608" y="51"/>
                    <a:pt x="1552" y="31"/>
                  </a:cubicBezTo>
                  <a:cubicBezTo>
                    <a:pt x="1496" y="11"/>
                    <a:pt x="1441" y="0"/>
                    <a:pt x="1386" y="0"/>
                  </a:cubicBezTo>
                  <a:cubicBezTo>
                    <a:pt x="1344" y="0"/>
                    <a:pt x="1303" y="6"/>
                    <a:pt x="1261" y="19"/>
                  </a:cubicBezTo>
                  <a:cubicBezTo>
                    <a:pt x="1198" y="37"/>
                    <a:pt x="1135" y="69"/>
                    <a:pt x="1068" y="115"/>
                  </a:cubicBezTo>
                  <a:cubicBezTo>
                    <a:pt x="1000" y="161"/>
                    <a:pt x="930" y="220"/>
                    <a:pt x="852" y="295"/>
                  </a:cubicBezTo>
                  <a:lnTo>
                    <a:pt x="852" y="295"/>
                  </a:lnTo>
                  <a:lnTo>
                    <a:pt x="13" y="1094"/>
                  </a:lnTo>
                  <a:cubicBezTo>
                    <a:pt x="1" y="1106"/>
                    <a:pt x="0" y="1126"/>
                    <a:pt x="12" y="1138"/>
                  </a:cubicBezTo>
                  <a:cubicBezTo>
                    <a:pt x="24" y="1151"/>
                    <a:pt x="44" y="1151"/>
                    <a:pt x="56" y="1139"/>
                  </a:cubicBezTo>
                  <a:lnTo>
                    <a:pt x="895" y="340"/>
                  </a:lnTo>
                  <a:lnTo>
                    <a:pt x="895" y="340"/>
                  </a:lnTo>
                  <a:cubicBezTo>
                    <a:pt x="997" y="243"/>
                    <a:pt x="1085" y="173"/>
                    <a:pt x="1164" y="128"/>
                  </a:cubicBezTo>
                  <a:cubicBezTo>
                    <a:pt x="1204" y="106"/>
                    <a:pt x="1242" y="89"/>
                    <a:pt x="1279" y="79"/>
                  </a:cubicBezTo>
                  <a:cubicBezTo>
                    <a:pt x="1315" y="68"/>
                    <a:pt x="1351" y="63"/>
                    <a:pt x="1386" y="63"/>
                  </a:cubicBezTo>
                  <a:cubicBezTo>
                    <a:pt x="1433" y="63"/>
                    <a:pt x="1480" y="72"/>
                    <a:pt x="1531" y="90"/>
                  </a:cubicBezTo>
                  <a:cubicBezTo>
                    <a:pt x="1606" y="117"/>
                    <a:pt x="1688" y="164"/>
                    <a:pt x="1781" y="231"/>
                  </a:cubicBezTo>
                  <a:cubicBezTo>
                    <a:pt x="1874" y="298"/>
                    <a:pt x="1979" y="384"/>
                    <a:pt x="2102" y="486"/>
                  </a:cubicBezTo>
                  <a:cubicBezTo>
                    <a:pt x="2115" y="497"/>
                    <a:pt x="2135" y="495"/>
                    <a:pt x="2146" y="482"/>
                  </a:cubicBezTo>
                  <a:cubicBezTo>
                    <a:pt x="2157" y="469"/>
                    <a:pt x="2155" y="449"/>
                    <a:pt x="2142" y="43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8" name="Freeform 8"/>
            <p:cNvSpPr>
              <a:spLocks noChangeArrowheads="1"/>
            </p:cNvSpPr>
            <p:nvPr/>
          </p:nvSpPr>
          <p:spPr bwMode="auto">
            <a:xfrm>
              <a:off x="1444012" y="752818"/>
              <a:ext cx="304826" cy="169186"/>
            </a:xfrm>
            <a:custGeom>
              <a:avLst/>
              <a:gdLst>
                <a:gd name="T0" fmla="*/ 1832 w 1844"/>
                <a:gd name="T1" fmla="*/ 349 h 1021"/>
                <a:gd name="T2" fmla="*/ 1494 w 1844"/>
                <a:gd name="T3" fmla="*/ 93 h 1021"/>
                <a:gd name="T4" fmla="*/ 1356 w 1844"/>
                <a:gd name="T5" fmla="*/ 24 h 1021"/>
                <a:gd name="T6" fmla="*/ 1224 w 1844"/>
                <a:gd name="T7" fmla="*/ 0 h 1021"/>
                <a:gd name="T8" fmla="*/ 1110 w 1844"/>
                <a:gd name="T9" fmla="*/ 18 h 1021"/>
                <a:gd name="T10" fmla="*/ 929 w 1844"/>
                <a:gd name="T11" fmla="*/ 116 h 1021"/>
                <a:gd name="T12" fmla="*/ 715 w 1844"/>
                <a:gd name="T13" fmla="*/ 301 h 1021"/>
                <a:gd name="T14" fmla="*/ 714 w 1844"/>
                <a:gd name="T15" fmla="*/ 301 h 1021"/>
                <a:gd name="T16" fmla="*/ 10 w 1844"/>
                <a:gd name="T17" fmla="*/ 978 h 1021"/>
                <a:gd name="T18" fmla="*/ 9 w 1844"/>
                <a:gd name="T19" fmla="*/ 1011 h 1021"/>
                <a:gd name="T20" fmla="*/ 42 w 1844"/>
                <a:gd name="T21" fmla="*/ 1012 h 1021"/>
                <a:gd name="T22" fmla="*/ 746 w 1844"/>
                <a:gd name="T23" fmla="*/ 334 h 1021"/>
                <a:gd name="T24" fmla="*/ 746 w 1844"/>
                <a:gd name="T25" fmla="*/ 334 h 1021"/>
                <a:gd name="T26" fmla="*/ 1016 w 1844"/>
                <a:gd name="T27" fmla="*/ 114 h 1021"/>
                <a:gd name="T28" fmla="*/ 1124 w 1844"/>
                <a:gd name="T29" fmla="*/ 62 h 1021"/>
                <a:gd name="T30" fmla="*/ 1224 w 1844"/>
                <a:gd name="T31" fmla="*/ 46 h 1021"/>
                <a:gd name="T32" fmla="*/ 1340 w 1844"/>
                <a:gd name="T33" fmla="*/ 67 h 1021"/>
                <a:gd name="T34" fmla="*/ 1542 w 1844"/>
                <a:gd name="T35" fmla="*/ 180 h 1021"/>
                <a:gd name="T36" fmla="*/ 1803 w 1844"/>
                <a:gd name="T37" fmla="*/ 385 h 1021"/>
                <a:gd name="T38" fmla="*/ 1835 w 1844"/>
                <a:gd name="T39" fmla="*/ 381 h 1021"/>
                <a:gd name="T40" fmla="*/ 1832 w 1844"/>
                <a:gd name="T41" fmla="*/ 349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4" h="1021">
                  <a:moveTo>
                    <a:pt x="1832" y="349"/>
                  </a:moveTo>
                  <a:cubicBezTo>
                    <a:pt x="1698" y="239"/>
                    <a:pt x="1590" y="153"/>
                    <a:pt x="1494" y="93"/>
                  </a:cubicBezTo>
                  <a:cubicBezTo>
                    <a:pt x="1446" y="63"/>
                    <a:pt x="1400" y="40"/>
                    <a:pt x="1356" y="24"/>
                  </a:cubicBezTo>
                  <a:cubicBezTo>
                    <a:pt x="1311" y="8"/>
                    <a:pt x="1268" y="0"/>
                    <a:pt x="1224" y="0"/>
                  </a:cubicBezTo>
                  <a:cubicBezTo>
                    <a:pt x="1186" y="0"/>
                    <a:pt x="1148" y="6"/>
                    <a:pt x="1110" y="18"/>
                  </a:cubicBezTo>
                  <a:cubicBezTo>
                    <a:pt x="1052" y="37"/>
                    <a:pt x="993" y="69"/>
                    <a:pt x="929" y="116"/>
                  </a:cubicBezTo>
                  <a:cubicBezTo>
                    <a:pt x="864" y="163"/>
                    <a:pt x="794" y="224"/>
                    <a:pt x="715" y="301"/>
                  </a:cubicBezTo>
                  <a:lnTo>
                    <a:pt x="714" y="301"/>
                  </a:lnTo>
                  <a:lnTo>
                    <a:pt x="10" y="978"/>
                  </a:lnTo>
                  <a:cubicBezTo>
                    <a:pt x="1" y="987"/>
                    <a:pt x="0" y="1002"/>
                    <a:pt x="9" y="1011"/>
                  </a:cubicBezTo>
                  <a:cubicBezTo>
                    <a:pt x="18" y="1020"/>
                    <a:pt x="33" y="1020"/>
                    <a:pt x="42" y="1012"/>
                  </a:cubicBezTo>
                  <a:lnTo>
                    <a:pt x="746" y="334"/>
                  </a:lnTo>
                  <a:lnTo>
                    <a:pt x="746" y="334"/>
                  </a:lnTo>
                  <a:cubicBezTo>
                    <a:pt x="851" y="233"/>
                    <a:pt x="939" y="160"/>
                    <a:pt x="1016" y="114"/>
                  </a:cubicBezTo>
                  <a:cubicBezTo>
                    <a:pt x="1054" y="90"/>
                    <a:pt x="1090" y="73"/>
                    <a:pt x="1124" y="62"/>
                  </a:cubicBezTo>
                  <a:cubicBezTo>
                    <a:pt x="1159" y="51"/>
                    <a:pt x="1191" y="46"/>
                    <a:pt x="1224" y="46"/>
                  </a:cubicBezTo>
                  <a:cubicBezTo>
                    <a:pt x="1262" y="46"/>
                    <a:pt x="1300" y="53"/>
                    <a:pt x="1340" y="67"/>
                  </a:cubicBezTo>
                  <a:cubicBezTo>
                    <a:pt x="1401" y="89"/>
                    <a:pt x="1466" y="127"/>
                    <a:pt x="1542" y="180"/>
                  </a:cubicBezTo>
                  <a:cubicBezTo>
                    <a:pt x="1617" y="234"/>
                    <a:pt x="1702" y="303"/>
                    <a:pt x="1803" y="385"/>
                  </a:cubicBezTo>
                  <a:cubicBezTo>
                    <a:pt x="1813" y="393"/>
                    <a:pt x="1827" y="391"/>
                    <a:pt x="1835" y="381"/>
                  </a:cubicBezTo>
                  <a:cubicBezTo>
                    <a:pt x="1843" y="372"/>
                    <a:pt x="1842" y="357"/>
                    <a:pt x="1832" y="34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" name="Freeform 9"/>
            <p:cNvSpPr>
              <a:spLocks noChangeArrowheads="1"/>
            </p:cNvSpPr>
            <p:nvPr/>
          </p:nvSpPr>
          <p:spPr bwMode="auto">
            <a:xfrm>
              <a:off x="1467348" y="795114"/>
              <a:ext cx="253049" cy="148038"/>
            </a:xfrm>
            <a:custGeom>
              <a:avLst/>
              <a:gdLst>
                <a:gd name="T0" fmla="*/ 1522 w 1530"/>
                <a:gd name="T1" fmla="*/ 264 h 895"/>
                <a:gd name="T2" fmla="*/ 1260 w 1530"/>
                <a:gd name="T3" fmla="*/ 70 h 895"/>
                <a:gd name="T4" fmla="*/ 1156 w 1530"/>
                <a:gd name="T5" fmla="*/ 18 h 895"/>
                <a:gd name="T6" fmla="*/ 1057 w 1530"/>
                <a:gd name="T7" fmla="*/ 0 h 895"/>
                <a:gd name="T8" fmla="*/ 957 w 1530"/>
                <a:gd name="T9" fmla="*/ 19 h 895"/>
                <a:gd name="T10" fmla="*/ 791 w 1530"/>
                <a:gd name="T11" fmla="*/ 119 h 895"/>
                <a:gd name="T12" fmla="*/ 577 w 1530"/>
                <a:gd name="T13" fmla="*/ 310 h 895"/>
                <a:gd name="T14" fmla="*/ 577 w 1530"/>
                <a:gd name="T15" fmla="*/ 310 h 895"/>
                <a:gd name="T16" fmla="*/ 6 w 1530"/>
                <a:gd name="T17" fmla="*/ 867 h 895"/>
                <a:gd name="T18" fmla="*/ 6 w 1530"/>
                <a:gd name="T19" fmla="*/ 888 h 895"/>
                <a:gd name="T20" fmla="*/ 27 w 1530"/>
                <a:gd name="T21" fmla="*/ 888 h 895"/>
                <a:gd name="T22" fmla="*/ 598 w 1530"/>
                <a:gd name="T23" fmla="*/ 331 h 895"/>
                <a:gd name="T24" fmla="*/ 598 w 1530"/>
                <a:gd name="T25" fmla="*/ 331 h 895"/>
                <a:gd name="T26" fmla="*/ 866 w 1530"/>
                <a:gd name="T27" fmla="*/ 101 h 895"/>
                <a:gd name="T28" fmla="*/ 968 w 1530"/>
                <a:gd name="T29" fmla="*/ 47 h 895"/>
                <a:gd name="T30" fmla="*/ 1057 w 1530"/>
                <a:gd name="T31" fmla="*/ 29 h 895"/>
                <a:gd name="T32" fmla="*/ 1146 w 1530"/>
                <a:gd name="T33" fmla="*/ 46 h 895"/>
                <a:gd name="T34" fmla="*/ 1300 w 1530"/>
                <a:gd name="T35" fmla="*/ 132 h 895"/>
                <a:gd name="T36" fmla="*/ 1504 w 1530"/>
                <a:gd name="T37" fmla="*/ 287 h 895"/>
                <a:gd name="T38" fmla="*/ 1524 w 1530"/>
                <a:gd name="T39" fmla="*/ 285 h 895"/>
                <a:gd name="T40" fmla="*/ 1522 w 1530"/>
                <a:gd name="T41" fmla="*/ 264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0" h="895">
                  <a:moveTo>
                    <a:pt x="1522" y="264"/>
                  </a:moveTo>
                  <a:cubicBezTo>
                    <a:pt x="1417" y="180"/>
                    <a:pt x="1334" y="115"/>
                    <a:pt x="1260" y="70"/>
                  </a:cubicBezTo>
                  <a:cubicBezTo>
                    <a:pt x="1224" y="47"/>
                    <a:pt x="1189" y="30"/>
                    <a:pt x="1156" y="18"/>
                  </a:cubicBezTo>
                  <a:cubicBezTo>
                    <a:pt x="1123" y="6"/>
                    <a:pt x="1090" y="0"/>
                    <a:pt x="1057" y="0"/>
                  </a:cubicBezTo>
                  <a:cubicBezTo>
                    <a:pt x="1024" y="0"/>
                    <a:pt x="991" y="6"/>
                    <a:pt x="957" y="19"/>
                  </a:cubicBezTo>
                  <a:cubicBezTo>
                    <a:pt x="906" y="38"/>
                    <a:pt x="852" y="71"/>
                    <a:pt x="791" y="119"/>
                  </a:cubicBezTo>
                  <a:cubicBezTo>
                    <a:pt x="729" y="167"/>
                    <a:pt x="660" y="231"/>
                    <a:pt x="577" y="310"/>
                  </a:cubicBezTo>
                  <a:lnTo>
                    <a:pt x="577" y="310"/>
                  </a:lnTo>
                  <a:lnTo>
                    <a:pt x="6" y="867"/>
                  </a:lnTo>
                  <a:cubicBezTo>
                    <a:pt x="0" y="873"/>
                    <a:pt x="0" y="882"/>
                    <a:pt x="6" y="888"/>
                  </a:cubicBezTo>
                  <a:cubicBezTo>
                    <a:pt x="12" y="894"/>
                    <a:pt x="21" y="894"/>
                    <a:pt x="27" y="888"/>
                  </a:cubicBezTo>
                  <a:lnTo>
                    <a:pt x="598" y="331"/>
                  </a:lnTo>
                  <a:lnTo>
                    <a:pt x="598" y="331"/>
                  </a:lnTo>
                  <a:cubicBezTo>
                    <a:pt x="707" y="226"/>
                    <a:pt x="793" y="150"/>
                    <a:pt x="866" y="101"/>
                  </a:cubicBezTo>
                  <a:cubicBezTo>
                    <a:pt x="903" y="76"/>
                    <a:pt x="936" y="58"/>
                    <a:pt x="968" y="47"/>
                  </a:cubicBezTo>
                  <a:cubicBezTo>
                    <a:pt x="999" y="35"/>
                    <a:pt x="1028" y="29"/>
                    <a:pt x="1057" y="29"/>
                  </a:cubicBezTo>
                  <a:cubicBezTo>
                    <a:pt x="1086" y="29"/>
                    <a:pt x="1115" y="35"/>
                    <a:pt x="1146" y="46"/>
                  </a:cubicBezTo>
                  <a:cubicBezTo>
                    <a:pt x="1192" y="62"/>
                    <a:pt x="1242" y="91"/>
                    <a:pt x="1300" y="132"/>
                  </a:cubicBezTo>
                  <a:cubicBezTo>
                    <a:pt x="1359" y="172"/>
                    <a:pt x="1425" y="225"/>
                    <a:pt x="1504" y="287"/>
                  </a:cubicBezTo>
                  <a:cubicBezTo>
                    <a:pt x="1510" y="292"/>
                    <a:pt x="1518" y="291"/>
                    <a:pt x="1524" y="285"/>
                  </a:cubicBezTo>
                  <a:cubicBezTo>
                    <a:pt x="1529" y="279"/>
                    <a:pt x="1528" y="269"/>
                    <a:pt x="1522" y="2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" name="Freeform 10"/>
            <p:cNvSpPr>
              <a:spLocks noChangeArrowheads="1"/>
            </p:cNvSpPr>
            <p:nvPr/>
          </p:nvSpPr>
          <p:spPr bwMode="auto">
            <a:xfrm>
              <a:off x="1491413" y="835952"/>
              <a:ext cx="201273" cy="127619"/>
            </a:xfrm>
            <a:custGeom>
              <a:avLst/>
              <a:gdLst>
                <a:gd name="T0" fmla="*/ 1212 w 1217"/>
                <a:gd name="T1" fmla="*/ 184 h 773"/>
                <a:gd name="T2" fmla="*/ 1023 w 1217"/>
                <a:gd name="T3" fmla="*/ 48 h 773"/>
                <a:gd name="T4" fmla="*/ 884 w 1217"/>
                <a:gd name="T5" fmla="*/ 0 h 773"/>
                <a:gd name="T6" fmla="*/ 801 w 1217"/>
                <a:gd name="T7" fmla="*/ 20 h 773"/>
                <a:gd name="T8" fmla="*/ 653 w 1217"/>
                <a:gd name="T9" fmla="*/ 124 h 773"/>
                <a:gd name="T10" fmla="*/ 440 w 1217"/>
                <a:gd name="T11" fmla="*/ 324 h 773"/>
                <a:gd name="T12" fmla="*/ 440 w 1217"/>
                <a:gd name="T13" fmla="*/ 324 h 773"/>
                <a:gd name="T14" fmla="*/ 3 w 1217"/>
                <a:gd name="T15" fmla="*/ 760 h 773"/>
                <a:gd name="T16" fmla="*/ 3 w 1217"/>
                <a:gd name="T17" fmla="*/ 770 h 773"/>
                <a:gd name="T18" fmla="*/ 12 w 1217"/>
                <a:gd name="T19" fmla="*/ 770 h 773"/>
                <a:gd name="T20" fmla="*/ 449 w 1217"/>
                <a:gd name="T21" fmla="*/ 333 h 773"/>
                <a:gd name="T22" fmla="*/ 716 w 1217"/>
                <a:gd name="T23" fmla="*/ 90 h 773"/>
                <a:gd name="T24" fmla="*/ 806 w 1217"/>
                <a:gd name="T25" fmla="*/ 32 h 773"/>
                <a:gd name="T26" fmla="*/ 884 w 1217"/>
                <a:gd name="T27" fmla="*/ 13 h 773"/>
                <a:gd name="T28" fmla="*/ 1016 w 1217"/>
                <a:gd name="T29" fmla="*/ 60 h 773"/>
                <a:gd name="T30" fmla="*/ 1204 w 1217"/>
                <a:gd name="T31" fmla="*/ 195 h 773"/>
                <a:gd name="T32" fmla="*/ 1214 w 1217"/>
                <a:gd name="T33" fmla="*/ 194 h 773"/>
                <a:gd name="T34" fmla="*/ 1212 w 1217"/>
                <a:gd name="T35" fmla="*/ 184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7" h="773">
                  <a:moveTo>
                    <a:pt x="1212" y="184"/>
                  </a:moveTo>
                  <a:cubicBezTo>
                    <a:pt x="1135" y="125"/>
                    <a:pt x="1075" y="80"/>
                    <a:pt x="1023" y="48"/>
                  </a:cubicBezTo>
                  <a:cubicBezTo>
                    <a:pt x="971" y="17"/>
                    <a:pt x="928" y="0"/>
                    <a:pt x="884" y="0"/>
                  </a:cubicBezTo>
                  <a:cubicBezTo>
                    <a:pt x="856" y="0"/>
                    <a:pt x="829" y="7"/>
                    <a:pt x="801" y="20"/>
                  </a:cubicBezTo>
                  <a:cubicBezTo>
                    <a:pt x="758" y="39"/>
                    <a:pt x="711" y="74"/>
                    <a:pt x="653" y="124"/>
                  </a:cubicBezTo>
                  <a:cubicBezTo>
                    <a:pt x="595" y="175"/>
                    <a:pt x="527" y="241"/>
                    <a:pt x="440" y="324"/>
                  </a:cubicBezTo>
                  <a:lnTo>
                    <a:pt x="440" y="324"/>
                  </a:lnTo>
                  <a:lnTo>
                    <a:pt x="3" y="760"/>
                  </a:lnTo>
                  <a:cubicBezTo>
                    <a:pt x="0" y="763"/>
                    <a:pt x="0" y="767"/>
                    <a:pt x="3" y="770"/>
                  </a:cubicBezTo>
                  <a:cubicBezTo>
                    <a:pt x="5" y="772"/>
                    <a:pt x="10" y="772"/>
                    <a:pt x="12" y="770"/>
                  </a:cubicBezTo>
                  <a:lnTo>
                    <a:pt x="449" y="333"/>
                  </a:lnTo>
                  <a:cubicBezTo>
                    <a:pt x="565" y="223"/>
                    <a:pt x="648" y="142"/>
                    <a:pt x="716" y="90"/>
                  </a:cubicBezTo>
                  <a:cubicBezTo>
                    <a:pt x="749" y="63"/>
                    <a:pt x="778" y="44"/>
                    <a:pt x="806" y="32"/>
                  </a:cubicBezTo>
                  <a:cubicBezTo>
                    <a:pt x="833" y="19"/>
                    <a:pt x="859" y="13"/>
                    <a:pt x="884" y="13"/>
                  </a:cubicBezTo>
                  <a:cubicBezTo>
                    <a:pt x="924" y="13"/>
                    <a:pt x="966" y="29"/>
                    <a:pt x="1016" y="60"/>
                  </a:cubicBezTo>
                  <a:cubicBezTo>
                    <a:pt x="1067" y="90"/>
                    <a:pt x="1127" y="136"/>
                    <a:pt x="1204" y="195"/>
                  </a:cubicBezTo>
                  <a:cubicBezTo>
                    <a:pt x="1207" y="197"/>
                    <a:pt x="1211" y="197"/>
                    <a:pt x="1214" y="194"/>
                  </a:cubicBezTo>
                  <a:cubicBezTo>
                    <a:pt x="1216" y="191"/>
                    <a:pt x="1215" y="187"/>
                    <a:pt x="1212" y="18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" name="Freeform 11"/>
            <p:cNvSpPr>
              <a:spLocks noChangeArrowheads="1"/>
            </p:cNvSpPr>
            <p:nvPr/>
          </p:nvSpPr>
          <p:spPr bwMode="auto">
            <a:xfrm>
              <a:off x="1608093" y="858559"/>
              <a:ext cx="72925" cy="48130"/>
            </a:xfrm>
            <a:custGeom>
              <a:avLst/>
              <a:gdLst>
                <a:gd name="T0" fmla="*/ 49 w 442"/>
                <a:gd name="T1" fmla="*/ 200 h 293"/>
                <a:gd name="T2" fmla="*/ 0 w 442"/>
                <a:gd name="T3" fmla="*/ 156 h 293"/>
                <a:gd name="T4" fmla="*/ 45 w 442"/>
                <a:gd name="T5" fmla="*/ 107 h 293"/>
                <a:gd name="T6" fmla="*/ 392 w 442"/>
                <a:gd name="T7" fmla="*/ 91 h 293"/>
                <a:gd name="T8" fmla="*/ 441 w 442"/>
                <a:gd name="T9" fmla="*/ 137 h 293"/>
                <a:gd name="T10" fmla="*/ 396 w 442"/>
                <a:gd name="T11" fmla="*/ 185 h 293"/>
                <a:gd name="T12" fmla="*/ 49 w 442"/>
                <a:gd name="T13" fmla="*/ 20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293">
                  <a:moveTo>
                    <a:pt x="49" y="200"/>
                  </a:moveTo>
                  <a:lnTo>
                    <a:pt x="0" y="156"/>
                  </a:lnTo>
                  <a:lnTo>
                    <a:pt x="45" y="107"/>
                  </a:lnTo>
                  <a:cubicBezTo>
                    <a:pt x="136" y="7"/>
                    <a:pt x="292" y="0"/>
                    <a:pt x="392" y="91"/>
                  </a:cubicBezTo>
                  <a:lnTo>
                    <a:pt x="441" y="137"/>
                  </a:lnTo>
                  <a:lnTo>
                    <a:pt x="396" y="185"/>
                  </a:lnTo>
                  <a:cubicBezTo>
                    <a:pt x="304" y="285"/>
                    <a:pt x="149" y="292"/>
                    <a:pt x="49" y="2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B53BC143-F642-4A8B-903B-92D2692F0C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63658" y="164159"/>
            <a:ext cx="1733068" cy="64247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-9939" y="-8627"/>
            <a:ext cx="9307502" cy="567811"/>
          </a:xfrm>
          <a:prstGeom prst="rect">
            <a:avLst/>
          </a:prstGeom>
          <a:solidFill>
            <a:srgbClr val="5B3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计算机网络</a:t>
            </a:r>
          </a:p>
        </p:txBody>
      </p:sp>
      <p:sp>
        <p:nvSpPr>
          <p:cNvPr id="9" name="文本框 8"/>
          <p:cNvSpPr txBox="1"/>
          <p:nvPr userDrawn="1"/>
        </p:nvSpPr>
        <p:spPr>
          <a:xfrm>
            <a:off x="9569811" y="90612"/>
            <a:ext cx="2297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80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众筹</a:t>
            </a:r>
            <a:r>
              <a:rPr lang="en-US" altLang="zh-CN" sz="1800" b="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80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</a:t>
            </a:r>
            <a:r>
              <a:rPr lang="en-US" altLang="zh-CN" sz="1800" b="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80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</a:t>
            </a:r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771770" y="5979422"/>
            <a:ext cx="2648459" cy="742053"/>
            <a:chOff x="4858653" y="5979422"/>
            <a:chExt cx="2648459" cy="742053"/>
          </a:xfrm>
        </p:grpSpPr>
        <p:grpSp>
          <p:nvGrpSpPr>
            <p:cNvPr id="24" name="组合 23"/>
            <p:cNvGrpSpPr/>
            <p:nvPr userDrawn="1"/>
          </p:nvGrpSpPr>
          <p:grpSpPr>
            <a:xfrm>
              <a:off x="4858653" y="5979422"/>
              <a:ext cx="867188" cy="742053"/>
              <a:chOff x="901977" y="761321"/>
              <a:chExt cx="1281319" cy="1139058"/>
            </a:xfrm>
          </p:grpSpPr>
          <p:sp>
            <p:nvSpPr>
              <p:cNvPr id="10" name="矩形 9"/>
              <p:cNvSpPr/>
              <p:nvPr userDrawn="1"/>
            </p:nvSpPr>
            <p:spPr>
              <a:xfrm>
                <a:off x="901977" y="761321"/>
                <a:ext cx="1281319" cy="1139058"/>
              </a:xfrm>
              <a:prstGeom prst="rect">
                <a:avLst/>
              </a:prstGeom>
              <a:solidFill>
                <a:srgbClr val="5C30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rgbClr val="5C307E"/>
                  </a:solidFill>
                </a:endParaRPr>
              </a:p>
            </p:txBody>
          </p:sp>
          <p:grpSp>
            <p:nvGrpSpPr>
              <p:cNvPr id="11" name="组合 10"/>
              <p:cNvGrpSpPr/>
              <p:nvPr userDrawn="1"/>
            </p:nvGrpSpPr>
            <p:grpSpPr>
              <a:xfrm>
                <a:off x="1031055" y="907676"/>
                <a:ext cx="1013957" cy="853426"/>
                <a:chOff x="1368170" y="664579"/>
                <a:chExt cx="550582" cy="439737"/>
              </a:xfrm>
              <a:solidFill>
                <a:schemeClr val="bg1"/>
              </a:solidFill>
            </p:grpSpPr>
            <p:sp>
              <p:nvSpPr>
                <p:cNvPr id="12" name="Freeform 1"/>
                <p:cNvSpPr>
                  <a:spLocks noChangeArrowheads="1"/>
                </p:cNvSpPr>
                <p:nvPr/>
              </p:nvSpPr>
              <p:spPr bwMode="auto">
                <a:xfrm>
                  <a:off x="1481203" y="771778"/>
                  <a:ext cx="437549" cy="332538"/>
                </a:xfrm>
                <a:custGeom>
                  <a:avLst/>
                  <a:gdLst>
                    <a:gd name="T0" fmla="*/ 25 w 2647"/>
                    <a:gd name="T1" fmla="*/ 1478 h 2011"/>
                    <a:gd name="T2" fmla="*/ 525 w 2647"/>
                    <a:gd name="T3" fmla="*/ 1865 h 2011"/>
                    <a:gd name="T4" fmla="*/ 736 w 2647"/>
                    <a:gd name="T5" fmla="*/ 1972 h 2011"/>
                    <a:gd name="T6" fmla="*/ 940 w 2647"/>
                    <a:gd name="T7" fmla="*/ 2010 h 2011"/>
                    <a:gd name="T8" fmla="*/ 1078 w 2647"/>
                    <a:gd name="T9" fmla="*/ 1991 h 2011"/>
                    <a:gd name="T10" fmla="*/ 1286 w 2647"/>
                    <a:gd name="T11" fmla="*/ 1894 h 2011"/>
                    <a:gd name="T12" fmla="*/ 1506 w 2647"/>
                    <a:gd name="T13" fmla="*/ 1715 h 2011"/>
                    <a:gd name="T14" fmla="*/ 1506 w 2647"/>
                    <a:gd name="T15" fmla="*/ 1715 h 2011"/>
                    <a:gd name="T16" fmla="*/ 2630 w 2647"/>
                    <a:gd name="T17" fmla="*/ 624 h 2011"/>
                    <a:gd name="T18" fmla="*/ 2646 w 2647"/>
                    <a:gd name="T19" fmla="*/ 586 h 2011"/>
                    <a:gd name="T20" fmla="*/ 2630 w 2647"/>
                    <a:gd name="T21" fmla="*/ 548 h 2011"/>
                    <a:gd name="T22" fmla="*/ 2090 w 2647"/>
                    <a:gd name="T23" fmla="*/ 21 h 2011"/>
                    <a:gd name="T24" fmla="*/ 2016 w 2647"/>
                    <a:gd name="T25" fmla="*/ 22 h 2011"/>
                    <a:gd name="T26" fmla="*/ 2017 w 2647"/>
                    <a:gd name="T27" fmla="*/ 96 h 2011"/>
                    <a:gd name="T28" fmla="*/ 2518 w 2647"/>
                    <a:gd name="T29" fmla="*/ 586 h 2011"/>
                    <a:gd name="T30" fmla="*/ 1433 w 2647"/>
                    <a:gd name="T31" fmla="*/ 1639 h 2011"/>
                    <a:gd name="T32" fmla="*/ 1433 w 2647"/>
                    <a:gd name="T33" fmla="*/ 1639 h 2011"/>
                    <a:gd name="T34" fmla="*/ 1167 w 2647"/>
                    <a:gd name="T35" fmla="*/ 1843 h 2011"/>
                    <a:gd name="T36" fmla="*/ 1051 w 2647"/>
                    <a:gd name="T37" fmla="*/ 1889 h 2011"/>
                    <a:gd name="T38" fmla="*/ 940 w 2647"/>
                    <a:gd name="T39" fmla="*/ 1904 h 2011"/>
                    <a:gd name="T40" fmla="*/ 772 w 2647"/>
                    <a:gd name="T41" fmla="*/ 1872 h 2011"/>
                    <a:gd name="T42" fmla="*/ 474 w 2647"/>
                    <a:gd name="T43" fmla="*/ 1704 h 2011"/>
                    <a:gd name="T44" fmla="*/ 93 w 2647"/>
                    <a:gd name="T45" fmla="*/ 1398 h 2011"/>
                    <a:gd name="T46" fmla="*/ 19 w 2647"/>
                    <a:gd name="T47" fmla="*/ 1404 h 2011"/>
                    <a:gd name="T48" fmla="*/ 25 w 2647"/>
                    <a:gd name="T49" fmla="*/ 1478 h 20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647" h="2011">
                      <a:moveTo>
                        <a:pt x="25" y="1478"/>
                      </a:moveTo>
                      <a:cubicBezTo>
                        <a:pt x="219" y="1643"/>
                        <a:pt x="380" y="1773"/>
                        <a:pt x="525" y="1865"/>
                      </a:cubicBezTo>
                      <a:cubicBezTo>
                        <a:pt x="598" y="1911"/>
                        <a:pt x="668" y="1947"/>
                        <a:pt x="736" y="1972"/>
                      </a:cubicBezTo>
                      <a:cubicBezTo>
                        <a:pt x="805" y="1996"/>
                        <a:pt x="872" y="2010"/>
                        <a:pt x="940" y="2010"/>
                      </a:cubicBezTo>
                      <a:cubicBezTo>
                        <a:pt x="986" y="2010"/>
                        <a:pt x="1032" y="2004"/>
                        <a:pt x="1078" y="1991"/>
                      </a:cubicBezTo>
                      <a:cubicBezTo>
                        <a:pt x="1147" y="1973"/>
                        <a:pt x="1216" y="1940"/>
                        <a:pt x="1286" y="1894"/>
                      </a:cubicBezTo>
                      <a:cubicBezTo>
                        <a:pt x="1357" y="1848"/>
                        <a:pt x="1429" y="1789"/>
                        <a:pt x="1506" y="1715"/>
                      </a:cubicBezTo>
                      <a:lnTo>
                        <a:pt x="1506" y="1715"/>
                      </a:lnTo>
                      <a:lnTo>
                        <a:pt x="2630" y="624"/>
                      </a:lnTo>
                      <a:cubicBezTo>
                        <a:pt x="2640" y="614"/>
                        <a:pt x="2646" y="600"/>
                        <a:pt x="2646" y="586"/>
                      </a:cubicBezTo>
                      <a:cubicBezTo>
                        <a:pt x="2646" y="572"/>
                        <a:pt x="2641" y="558"/>
                        <a:pt x="2630" y="548"/>
                      </a:cubicBezTo>
                      <a:lnTo>
                        <a:pt x="2090" y="21"/>
                      </a:lnTo>
                      <a:cubicBezTo>
                        <a:pt x="2069" y="0"/>
                        <a:pt x="2036" y="1"/>
                        <a:pt x="2016" y="22"/>
                      </a:cubicBezTo>
                      <a:cubicBezTo>
                        <a:pt x="1995" y="42"/>
                        <a:pt x="1996" y="76"/>
                        <a:pt x="2017" y="96"/>
                      </a:cubicBezTo>
                      <a:lnTo>
                        <a:pt x="2518" y="586"/>
                      </a:lnTo>
                      <a:lnTo>
                        <a:pt x="1433" y="1639"/>
                      </a:lnTo>
                      <a:lnTo>
                        <a:pt x="1433" y="1639"/>
                      </a:lnTo>
                      <a:cubicBezTo>
                        <a:pt x="1335" y="1733"/>
                        <a:pt x="1247" y="1800"/>
                        <a:pt x="1167" y="1843"/>
                      </a:cubicBezTo>
                      <a:cubicBezTo>
                        <a:pt x="1127" y="1864"/>
                        <a:pt x="1088" y="1879"/>
                        <a:pt x="1051" y="1889"/>
                      </a:cubicBezTo>
                      <a:cubicBezTo>
                        <a:pt x="1013" y="1899"/>
                        <a:pt x="977" y="1904"/>
                        <a:pt x="940" y="1904"/>
                      </a:cubicBezTo>
                      <a:cubicBezTo>
                        <a:pt x="886" y="1904"/>
                        <a:pt x="831" y="1894"/>
                        <a:pt x="772" y="1872"/>
                      </a:cubicBezTo>
                      <a:cubicBezTo>
                        <a:pt x="683" y="1840"/>
                        <a:pt x="586" y="1784"/>
                        <a:pt x="474" y="1704"/>
                      </a:cubicBezTo>
                      <a:cubicBezTo>
                        <a:pt x="363" y="1624"/>
                        <a:pt x="238" y="1521"/>
                        <a:pt x="93" y="1398"/>
                      </a:cubicBezTo>
                      <a:cubicBezTo>
                        <a:pt x="71" y="1379"/>
                        <a:pt x="38" y="1382"/>
                        <a:pt x="19" y="1404"/>
                      </a:cubicBezTo>
                      <a:cubicBezTo>
                        <a:pt x="0" y="1426"/>
                        <a:pt x="3" y="1459"/>
                        <a:pt x="25" y="147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3" name="Freeform 2"/>
                <p:cNvSpPr>
                  <a:spLocks noChangeArrowheads="1"/>
                </p:cNvSpPr>
                <p:nvPr/>
              </p:nvSpPr>
              <p:spPr bwMode="auto">
                <a:xfrm>
                  <a:off x="1511832" y="868769"/>
                  <a:ext cx="356603" cy="190334"/>
                </a:xfrm>
                <a:custGeom>
                  <a:avLst/>
                  <a:gdLst>
                    <a:gd name="T0" fmla="*/ 15 w 2158"/>
                    <a:gd name="T1" fmla="*/ 713 h 1152"/>
                    <a:gd name="T2" fmla="*/ 432 w 2158"/>
                    <a:gd name="T3" fmla="*/ 1033 h 1152"/>
                    <a:gd name="T4" fmla="*/ 605 w 2158"/>
                    <a:gd name="T5" fmla="*/ 1120 h 1152"/>
                    <a:gd name="T6" fmla="*/ 771 w 2158"/>
                    <a:gd name="T7" fmla="*/ 1151 h 1152"/>
                    <a:gd name="T8" fmla="*/ 896 w 2158"/>
                    <a:gd name="T9" fmla="*/ 1132 h 1152"/>
                    <a:gd name="T10" fmla="*/ 1089 w 2158"/>
                    <a:gd name="T11" fmla="*/ 1036 h 1152"/>
                    <a:gd name="T12" fmla="*/ 1305 w 2158"/>
                    <a:gd name="T13" fmla="*/ 856 h 1152"/>
                    <a:gd name="T14" fmla="*/ 1305 w 2158"/>
                    <a:gd name="T15" fmla="*/ 856 h 1152"/>
                    <a:gd name="T16" fmla="*/ 2144 w 2158"/>
                    <a:gd name="T17" fmla="*/ 57 h 1152"/>
                    <a:gd name="T18" fmla="*/ 2145 w 2158"/>
                    <a:gd name="T19" fmla="*/ 13 h 1152"/>
                    <a:gd name="T20" fmla="*/ 2100 w 2158"/>
                    <a:gd name="T21" fmla="*/ 12 h 1152"/>
                    <a:gd name="T22" fmla="*/ 1262 w 2158"/>
                    <a:gd name="T23" fmla="*/ 811 h 1152"/>
                    <a:gd name="T24" fmla="*/ 1262 w 2158"/>
                    <a:gd name="T25" fmla="*/ 811 h 1152"/>
                    <a:gd name="T26" fmla="*/ 993 w 2158"/>
                    <a:gd name="T27" fmla="*/ 1023 h 1152"/>
                    <a:gd name="T28" fmla="*/ 878 w 2158"/>
                    <a:gd name="T29" fmla="*/ 1072 h 1152"/>
                    <a:gd name="T30" fmla="*/ 771 w 2158"/>
                    <a:gd name="T31" fmla="*/ 1088 h 1152"/>
                    <a:gd name="T32" fmla="*/ 626 w 2158"/>
                    <a:gd name="T33" fmla="*/ 1061 h 1152"/>
                    <a:gd name="T34" fmla="*/ 376 w 2158"/>
                    <a:gd name="T35" fmla="*/ 920 h 1152"/>
                    <a:gd name="T36" fmla="*/ 55 w 2158"/>
                    <a:gd name="T37" fmla="*/ 665 h 1152"/>
                    <a:gd name="T38" fmla="*/ 11 w 2158"/>
                    <a:gd name="T39" fmla="*/ 669 h 1152"/>
                    <a:gd name="T40" fmla="*/ 15 w 2158"/>
                    <a:gd name="T41" fmla="*/ 713 h 1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58" h="1152">
                      <a:moveTo>
                        <a:pt x="15" y="713"/>
                      </a:moveTo>
                      <a:cubicBezTo>
                        <a:pt x="179" y="850"/>
                        <a:pt x="312" y="958"/>
                        <a:pt x="432" y="1033"/>
                      </a:cubicBezTo>
                      <a:cubicBezTo>
                        <a:pt x="492" y="1071"/>
                        <a:pt x="549" y="1100"/>
                        <a:pt x="605" y="1120"/>
                      </a:cubicBezTo>
                      <a:cubicBezTo>
                        <a:pt x="661" y="1140"/>
                        <a:pt x="716" y="1151"/>
                        <a:pt x="771" y="1151"/>
                      </a:cubicBezTo>
                      <a:cubicBezTo>
                        <a:pt x="812" y="1151"/>
                        <a:pt x="854" y="1145"/>
                        <a:pt x="896" y="1132"/>
                      </a:cubicBezTo>
                      <a:cubicBezTo>
                        <a:pt x="959" y="1114"/>
                        <a:pt x="1022" y="1082"/>
                        <a:pt x="1089" y="1036"/>
                      </a:cubicBezTo>
                      <a:cubicBezTo>
                        <a:pt x="1156" y="990"/>
                        <a:pt x="1227" y="931"/>
                        <a:pt x="1305" y="856"/>
                      </a:cubicBezTo>
                      <a:lnTo>
                        <a:pt x="1305" y="856"/>
                      </a:lnTo>
                      <a:lnTo>
                        <a:pt x="2144" y="57"/>
                      </a:lnTo>
                      <a:cubicBezTo>
                        <a:pt x="2156" y="45"/>
                        <a:pt x="2157" y="25"/>
                        <a:pt x="2145" y="13"/>
                      </a:cubicBezTo>
                      <a:cubicBezTo>
                        <a:pt x="2133" y="0"/>
                        <a:pt x="2113" y="0"/>
                        <a:pt x="2100" y="12"/>
                      </a:cubicBezTo>
                      <a:lnTo>
                        <a:pt x="1262" y="811"/>
                      </a:lnTo>
                      <a:lnTo>
                        <a:pt x="1262" y="811"/>
                      </a:lnTo>
                      <a:cubicBezTo>
                        <a:pt x="1160" y="908"/>
                        <a:pt x="1072" y="978"/>
                        <a:pt x="993" y="1023"/>
                      </a:cubicBezTo>
                      <a:cubicBezTo>
                        <a:pt x="953" y="1045"/>
                        <a:pt x="915" y="1062"/>
                        <a:pt x="878" y="1072"/>
                      </a:cubicBezTo>
                      <a:cubicBezTo>
                        <a:pt x="842" y="1083"/>
                        <a:pt x="806" y="1088"/>
                        <a:pt x="771" y="1088"/>
                      </a:cubicBezTo>
                      <a:cubicBezTo>
                        <a:pt x="724" y="1088"/>
                        <a:pt x="677" y="1079"/>
                        <a:pt x="626" y="1061"/>
                      </a:cubicBezTo>
                      <a:cubicBezTo>
                        <a:pt x="551" y="1034"/>
                        <a:pt x="469" y="987"/>
                        <a:pt x="376" y="920"/>
                      </a:cubicBezTo>
                      <a:cubicBezTo>
                        <a:pt x="282" y="853"/>
                        <a:pt x="177" y="767"/>
                        <a:pt x="55" y="665"/>
                      </a:cubicBezTo>
                      <a:cubicBezTo>
                        <a:pt x="42" y="654"/>
                        <a:pt x="22" y="656"/>
                        <a:pt x="11" y="669"/>
                      </a:cubicBezTo>
                      <a:cubicBezTo>
                        <a:pt x="0" y="682"/>
                        <a:pt x="1" y="702"/>
                        <a:pt x="15" y="713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4" name="Freeform 3"/>
                <p:cNvSpPr>
                  <a:spLocks noChangeArrowheads="1"/>
                </p:cNvSpPr>
                <p:nvPr/>
              </p:nvSpPr>
              <p:spPr bwMode="auto">
                <a:xfrm>
                  <a:off x="1540273" y="847620"/>
                  <a:ext cx="304826" cy="169186"/>
                </a:xfrm>
                <a:custGeom>
                  <a:avLst/>
                  <a:gdLst>
                    <a:gd name="T0" fmla="*/ 12 w 1845"/>
                    <a:gd name="T1" fmla="*/ 672 h 1022"/>
                    <a:gd name="T2" fmla="*/ 350 w 1845"/>
                    <a:gd name="T3" fmla="*/ 928 h 1022"/>
                    <a:gd name="T4" fmla="*/ 488 w 1845"/>
                    <a:gd name="T5" fmla="*/ 997 h 1022"/>
                    <a:gd name="T6" fmla="*/ 620 w 1845"/>
                    <a:gd name="T7" fmla="*/ 1021 h 1022"/>
                    <a:gd name="T8" fmla="*/ 734 w 1845"/>
                    <a:gd name="T9" fmla="*/ 1003 h 1022"/>
                    <a:gd name="T10" fmla="*/ 915 w 1845"/>
                    <a:gd name="T11" fmla="*/ 905 h 1022"/>
                    <a:gd name="T12" fmla="*/ 1129 w 1845"/>
                    <a:gd name="T13" fmla="*/ 720 h 1022"/>
                    <a:gd name="T14" fmla="*/ 1129 w 1845"/>
                    <a:gd name="T15" fmla="*/ 720 h 1022"/>
                    <a:gd name="T16" fmla="*/ 1834 w 1845"/>
                    <a:gd name="T17" fmla="*/ 42 h 1022"/>
                    <a:gd name="T18" fmla="*/ 1835 w 1845"/>
                    <a:gd name="T19" fmla="*/ 10 h 1022"/>
                    <a:gd name="T20" fmla="*/ 1802 w 1845"/>
                    <a:gd name="T21" fmla="*/ 9 h 1022"/>
                    <a:gd name="T22" fmla="*/ 1097 w 1845"/>
                    <a:gd name="T23" fmla="*/ 687 h 1022"/>
                    <a:gd name="T24" fmla="*/ 1097 w 1845"/>
                    <a:gd name="T25" fmla="*/ 687 h 1022"/>
                    <a:gd name="T26" fmla="*/ 828 w 1845"/>
                    <a:gd name="T27" fmla="*/ 907 h 1022"/>
                    <a:gd name="T28" fmla="*/ 720 w 1845"/>
                    <a:gd name="T29" fmla="*/ 959 h 1022"/>
                    <a:gd name="T30" fmla="*/ 620 w 1845"/>
                    <a:gd name="T31" fmla="*/ 975 h 1022"/>
                    <a:gd name="T32" fmla="*/ 504 w 1845"/>
                    <a:gd name="T33" fmla="*/ 954 h 1022"/>
                    <a:gd name="T34" fmla="*/ 302 w 1845"/>
                    <a:gd name="T35" fmla="*/ 841 h 1022"/>
                    <a:gd name="T36" fmla="*/ 41 w 1845"/>
                    <a:gd name="T37" fmla="*/ 636 h 1022"/>
                    <a:gd name="T38" fmla="*/ 9 w 1845"/>
                    <a:gd name="T39" fmla="*/ 640 h 1022"/>
                    <a:gd name="T40" fmla="*/ 12 w 1845"/>
                    <a:gd name="T41" fmla="*/ 672 h 10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845" h="1022">
                      <a:moveTo>
                        <a:pt x="12" y="672"/>
                      </a:moveTo>
                      <a:cubicBezTo>
                        <a:pt x="146" y="782"/>
                        <a:pt x="254" y="868"/>
                        <a:pt x="350" y="928"/>
                      </a:cubicBezTo>
                      <a:cubicBezTo>
                        <a:pt x="398" y="958"/>
                        <a:pt x="444" y="981"/>
                        <a:pt x="488" y="997"/>
                      </a:cubicBezTo>
                      <a:cubicBezTo>
                        <a:pt x="533" y="1013"/>
                        <a:pt x="576" y="1021"/>
                        <a:pt x="620" y="1021"/>
                      </a:cubicBezTo>
                      <a:cubicBezTo>
                        <a:pt x="658" y="1021"/>
                        <a:pt x="695" y="1015"/>
                        <a:pt x="734" y="1003"/>
                      </a:cubicBezTo>
                      <a:cubicBezTo>
                        <a:pt x="791" y="984"/>
                        <a:pt x="850" y="952"/>
                        <a:pt x="915" y="905"/>
                      </a:cubicBezTo>
                      <a:cubicBezTo>
                        <a:pt x="980" y="858"/>
                        <a:pt x="1050" y="797"/>
                        <a:pt x="1129" y="720"/>
                      </a:cubicBezTo>
                      <a:lnTo>
                        <a:pt x="1129" y="720"/>
                      </a:lnTo>
                      <a:lnTo>
                        <a:pt x="1834" y="42"/>
                      </a:lnTo>
                      <a:cubicBezTo>
                        <a:pt x="1843" y="34"/>
                        <a:pt x="1844" y="19"/>
                        <a:pt x="1835" y="10"/>
                      </a:cubicBezTo>
                      <a:cubicBezTo>
                        <a:pt x="1826" y="1"/>
                        <a:pt x="1811" y="0"/>
                        <a:pt x="1802" y="9"/>
                      </a:cubicBezTo>
                      <a:lnTo>
                        <a:pt x="1097" y="687"/>
                      </a:lnTo>
                      <a:lnTo>
                        <a:pt x="1097" y="687"/>
                      </a:lnTo>
                      <a:cubicBezTo>
                        <a:pt x="992" y="788"/>
                        <a:pt x="905" y="861"/>
                        <a:pt x="828" y="907"/>
                      </a:cubicBezTo>
                      <a:cubicBezTo>
                        <a:pt x="790" y="931"/>
                        <a:pt x="754" y="948"/>
                        <a:pt x="720" y="959"/>
                      </a:cubicBezTo>
                      <a:cubicBezTo>
                        <a:pt x="685" y="970"/>
                        <a:pt x="653" y="975"/>
                        <a:pt x="620" y="975"/>
                      </a:cubicBezTo>
                      <a:cubicBezTo>
                        <a:pt x="582" y="975"/>
                        <a:pt x="544" y="968"/>
                        <a:pt x="504" y="954"/>
                      </a:cubicBezTo>
                      <a:cubicBezTo>
                        <a:pt x="443" y="932"/>
                        <a:pt x="378" y="894"/>
                        <a:pt x="302" y="841"/>
                      </a:cubicBezTo>
                      <a:cubicBezTo>
                        <a:pt x="227" y="787"/>
                        <a:pt x="141" y="718"/>
                        <a:pt x="41" y="636"/>
                      </a:cubicBezTo>
                      <a:cubicBezTo>
                        <a:pt x="31" y="628"/>
                        <a:pt x="17" y="630"/>
                        <a:pt x="9" y="640"/>
                      </a:cubicBezTo>
                      <a:cubicBezTo>
                        <a:pt x="0" y="649"/>
                        <a:pt x="2" y="664"/>
                        <a:pt x="12" y="67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5" name="Freeform 4"/>
                <p:cNvSpPr>
                  <a:spLocks noChangeArrowheads="1"/>
                </p:cNvSpPr>
                <p:nvPr/>
              </p:nvSpPr>
              <p:spPr bwMode="auto">
                <a:xfrm>
                  <a:off x="1568713" y="826472"/>
                  <a:ext cx="253050" cy="148037"/>
                </a:xfrm>
                <a:custGeom>
                  <a:avLst/>
                  <a:gdLst>
                    <a:gd name="T0" fmla="*/ 8 w 1531"/>
                    <a:gd name="T1" fmla="*/ 630 h 895"/>
                    <a:gd name="T2" fmla="*/ 269 w 1531"/>
                    <a:gd name="T3" fmla="*/ 824 h 895"/>
                    <a:gd name="T4" fmla="*/ 374 w 1531"/>
                    <a:gd name="T5" fmla="*/ 876 h 895"/>
                    <a:gd name="T6" fmla="*/ 473 w 1531"/>
                    <a:gd name="T7" fmla="*/ 894 h 895"/>
                    <a:gd name="T8" fmla="*/ 573 w 1531"/>
                    <a:gd name="T9" fmla="*/ 875 h 895"/>
                    <a:gd name="T10" fmla="*/ 739 w 1531"/>
                    <a:gd name="T11" fmla="*/ 775 h 895"/>
                    <a:gd name="T12" fmla="*/ 953 w 1531"/>
                    <a:gd name="T13" fmla="*/ 584 h 895"/>
                    <a:gd name="T14" fmla="*/ 953 w 1531"/>
                    <a:gd name="T15" fmla="*/ 584 h 895"/>
                    <a:gd name="T16" fmla="*/ 1524 w 1531"/>
                    <a:gd name="T17" fmla="*/ 27 h 895"/>
                    <a:gd name="T18" fmla="*/ 1524 w 1531"/>
                    <a:gd name="T19" fmla="*/ 6 h 895"/>
                    <a:gd name="T20" fmla="*/ 1503 w 1531"/>
                    <a:gd name="T21" fmla="*/ 6 h 895"/>
                    <a:gd name="T22" fmla="*/ 932 w 1531"/>
                    <a:gd name="T23" fmla="*/ 563 h 895"/>
                    <a:gd name="T24" fmla="*/ 932 w 1531"/>
                    <a:gd name="T25" fmla="*/ 563 h 895"/>
                    <a:gd name="T26" fmla="*/ 663 w 1531"/>
                    <a:gd name="T27" fmla="*/ 793 h 895"/>
                    <a:gd name="T28" fmla="*/ 562 w 1531"/>
                    <a:gd name="T29" fmla="*/ 847 h 895"/>
                    <a:gd name="T30" fmla="*/ 473 w 1531"/>
                    <a:gd name="T31" fmla="*/ 865 h 895"/>
                    <a:gd name="T32" fmla="*/ 384 w 1531"/>
                    <a:gd name="T33" fmla="*/ 848 h 895"/>
                    <a:gd name="T34" fmla="*/ 229 w 1531"/>
                    <a:gd name="T35" fmla="*/ 762 h 895"/>
                    <a:gd name="T36" fmla="*/ 26 w 1531"/>
                    <a:gd name="T37" fmla="*/ 607 h 895"/>
                    <a:gd name="T38" fmla="*/ 5 w 1531"/>
                    <a:gd name="T39" fmla="*/ 609 h 895"/>
                    <a:gd name="T40" fmla="*/ 8 w 1531"/>
                    <a:gd name="T41" fmla="*/ 630 h 8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31" h="895">
                      <a:moveTo>
                        <a:pt x="8" y="630"/>
                      </a:moveTo>
                      <a:cubicBezTo>
                        <a:pt x="113" y="714"/>
                        <a:pt x="196" y="779"/>
                        <a:pt x="269" y="824"/>
                      </a:cubicBezTo>
                      <a:cubicBezTo>
                        <a:pt x="306" y="847"/>
                        <a:pt x="340" y="864"/>
                        <a:pt x="374" y="876"/>
                      </a:cubicBezTo>
                      <a:cubicBezTo>
                        <a:pt x="407" y="888"/>
                        <a:pt x="440" y="894"/>
                        <a:pt x="473" y="894"/>
                      </a:cubicBezTo>
                      <a:cubicBezTo>
                        <a:pt x="506" y="894"/>
                        <a:pt x="539" y="888"/>
                        <a:pt x="573" y="875"/>
                      </a:cubicBezTo>
                      <a:cubicBezTo>
                        <a:pt x="624" y="856"/>
                        <a:pt x="678" y="823"/>
                        <a:pt x="739" y="775"/>
                      </a:cubicBezTo>
                      <a:cubicBezTo>
                        <a:pt x="801" y="727"/>
                        <a:pt x="870" y="663"/>
                        <a:pt x="953" y="584"/>
                      </a:cubicBezTo>
                      <a:lnTo>
                        <a:pt x="953" y="584"/>
                      </a:lnTo>
                      <a:lnTo>
                        <a:pt x="1524" y="27"/>
                      </a:lnTo>
                      <a:cubicBezTo>
                        <a:pt x="1529" y="21"/>
                        <a:pt x="1530" y="12"/>
                        <a:pt x="1524" y="6"/>
                      </a:cubicBezTo>
                      <a:cubicBezTo>
                        <a:pt x="1518" y="0"/>
                        <a:pt x="1509" y="0"/>
                        <a:pt x="1503" y="6"/>
                      </a:cubicBezTo>
                      <a:lnTo>
                        <a:pt x="932" y="563"/>
                      </a:lnTo>
                      <a:lnTo>
                        <a:pt x="932" y="563"/>
                      </a:lnTo>
                      <a:cubicBezTo>
                        <a:pt x="823" y="668"/>
                        <a:pt x="737" y="744"/>
                        <a:pt x="663" y="793"/>
                      </a:cubicBezTo>
                      <a:cubicBezTo>
                        <a:pt x="627" y="818"/>
                        <a:pt x="594" y="836"/>
                        <a:pt x="562" y="847"/>
                      </a:cubicBezTo>
                      <a:cubicBezTo>
                        <a:pt x="531" y="859"/>
                        <a:pt x="502" y="865"/>
                        <a:pt x="473" y="865"/>
                      </a:cubicBezTo>
                      <a:cubicBezTo>
                        <a:pt x="444" y="865"/>
                        <a:pt x="415" y="859"/>
                        <a:pt x="384" y="848"/>
                      </a:cubicBezTo>
                      <a:cubicBezTo>
                        <a:pt x="338" y="832"/>
                        <a:pt x="288" y="803"/>
                        <a:pt x="229" y="762"/>
                      </a:cubicBezTo>
                      <a:cubicBezTo>
                        <a:pt x="171" y="722"/>
                        <a:pt x="105" y="669"/>
                        <a:pt x="26" y="607"/>
                      </a:cubicBezTo>
                      <a:cubicBezTo>
                        <a:pt x="20" y="602"/>
                        <a:pt x="10" y="603"/>
                        <a:pt x="5" y="609"/>
                      </a:cubicBezTo>
                      <a:cubicBezTo>
                        <a:pt x="0" y="615"/>
                        <a:pt x="1" y="625"/>
                        <a:pt x="8" y="63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6" name="Freeform 5"/>
                <p:cNvSpPr>
                  <a:spLocks noChangeArrowheads="1"/>
                </p:cNvSpPr>
                <p:nvPr/>
              </p:nvSpPr>
              <p:spPr bwMode="auto">
                <a:xfrm>
                  <a:off x="1596425" y="805324"/>
                  <a:ext cx="201273" cy="127619"/>
                </a:xfrm>
                <a:custGeom>
                  <a:avLst/>
                  <a:gdLst>
                    <a:gd name="T0" fmla="*/ 4 w 1217"/>
                    <a:gd name="T1" fmla="*/ 588 h 773"/>
                    <a:gd name="T2" fmla="*/ 193 w 1217"/>
                    <a:gd name="T3" fmla="*/ 724 h 773"/>
                    <a:gd name="T4" fmla="*/ 332 w 1217"/>
                    <a:gd name="T5" fmla="*/ 772 h 773"/>
                    <a:gd name="T6" fmla="*/ 415 w 1217"/>
                    <a:gd name="T7" fmla="*/ 752 h 773"/>
                    <a:gd name="T8" fmla="*/ 563 w 1217"/>
                    <a:gd name="T9" fmla="*/ 648 h 773"/>
                    <a:gd name="T10" fmla="*/ 776 w 1217"/>
                    <a:gd name="T11" fmla="*/ 448 h 773"/>
                    <a:gd name="T12" fmla="*/ 776 w 1217"/>
                    <a:gd name="T13" fmla="*/ 448 h 773"/>
                    <a:gd name="T14" fmla="*/ 1213 w 1217"/>
                    <a:gd name="T15" fmla="*/ 12 h 773"/>
                    <a:gd name="T16" fmla="*/ 1213 w 1217"/>
                    <a:gd name="T17" fmla="*/ 2 h 773"/>
                    <a:gd name="T18" fmla="*/ 1204 w 1217"/>
                    <a:gd name="T19" fmla="*/ 2 h 773"/>
                    <a:gd name="T20" fmla="*/ 767 w 1217"/>
                    <a:gd name="T21" fmla="*/ 439 h 773"/>
                    <a:gd name="T22" fmla="*/ 500 w 1217"/>
                    <a:gd name="T23" fmla="*/ 682 h 773"/>
                    <a:gd name="T24" fmla="*/ 410 w 1217"/>
                    <a:gd name="T25" fmla="*/ 740 h 773"/>
                    <a:gd name="T26" fmla="*/ 332 w 1217"/>
                    <a:gd name="T27" fmla="*/ 759 h 773"/>
                    <a:gd name="T28" fmla="*/ 199 w 1217"/>
                    <a:gd name="T29" fmla="*/ 712 h 773"/>
                    <a:gd name="T30" fmla="*/ 12 w 1217"/>
                    <a:gd name="T31" fmla="*/ 577 h 773"/>
                    <a:gd name="T32" fmla="*/ 2 w 1217"/>
                    <a:gd name="T33" fmla="*/ 578 h 773"/>
                    <a:gd name="T34" fmla="*/ 4 w 1217"/>
                    <a:gd name="T35" fmla="*/ 588 h 7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217" h="773">
                      <a:moveTo>
                        <a:pt x="4" y="588"/>
                      </a:moveTo>
                      <a:cubicBezTo>
                        <a:pt x="81" y="647"/>
                        <a:pt x="141" y="692"/>
                        <a:pt x="193" y="724"/>
                      </a:cubicBezTo>
                      <a:cubicBezTo>
                        <a:pt x="244" y="755"/>
                        <a:pt x="288" y="772"/>
                        <a:pt x="332" y="772"/>
                      </a:cubicBezTo>
                      <a:cubicBezTo>
                        <a:pt x="359" y="772"/>
                        <a:pt x="386" y="765"/>
                        <a:pt x="415" y="752"/>
                      </a:cubicBezTo>
                      <a:cubicBezTo>
                        <a:pt x="458" y="733"/>
                        <a:pt x="505" y="698"/>
                        <a:pt x="563" y="648"/>
                      </a:cubicBezTo>
                      <a:cubicBezTo>
                        <a:pt x="620" y="597"/>
                        <a:pt x="689" y="531"/>
                        <a:pt x="776" y="448"/>
                      </a:cubicBezTo>
                      <a:lnTo>
                        <a:pt x="776" y="448"/>
                      </a:lnTo>
                      <a:lnTo>
                        <a:pt x="1213" y="12"/>
                      </a:lnTo>
                      <a:cubicBezTo>
                        <a:pt x="1216" y="9"/>
                        <a:pt x="1216" y="5"/>
                        <a:pt x="1213" y="2"/>
                      </a:cubicBezTo>
                      <a:cubicBezTo>
                        <a:pt x="1210" y="0"/>
                        <a:pt x="1206" y="0"/>
                        <a:pt x="1204" y="2"/>
                      </a:cubicBezTo>
                      <a:lnTo>
                        <a:pt x="767" y="439"/>
                      </a:lnTo>
                      <a:cubicBezTo>
                        <a:pt x="651" y="549"/>
                        <a:pt x="568" y="630"/>
                        <a:pt x="500" y="682"/>
                      </a:cubicBezTo>
                      <a:cubicBezTo>
                        <a:pt x="466" y="709"/>
                        <a:pt x="437" y="728"/>
                        <a:pt x="410" y="740"/>
                      </a:cubicBezTo>
                      <a:cubicBezTo>
                        <a:pt x="382" y="753"/>
                        <a:pt x="357" y="759"/>
                        <a:pt x="332" y="759"/>
                      </a:cubicBezTo>
                      <a:cubicBezTo>
                        <a:pt x="291" y="759"/>
                        <a:pt x="250" y="743"/>
                        <a:pt x="199" y="712"/>
                      </a:cubicBezTo>
                      <a:cubicBezTo>
                        <a:pt x="149" y="682"/>
                        <a:pt x="89" y="636"/>
                        <a:pt x="12" y="577"/>
                      </a:cubicBezTo>
                      <a:cubicBezTo>
                        <a:pt x="9" y="575"/>
                        <a:pt x="4" y="575"/>
                        <a:pt x="2" y="578"/>
                      </a:cubicBezTo>
                      <a:cubicBezTo>
                        <a:pt x="0" y="581"/>
                        <a:pt x="1" y="585"/>
                        <a:pt x="4" y="58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7" name="Freeform 6"/>
                <p:cNvSpPr>
                  <a:spLocks noChangeArrowheads="1"/>
                </p:cNvSpPr>
                <p:nvPr/>
              </p:nvSpPr>
              <p:spPr bwMode="auto">
                <a:xfrm>
                  <a:off x="1368170" y="664579"/>
                  <a:ext cx="439737" cy="330350"/>
                </a:xfrm>
                <a:custGeom>
                  <a:avLst/>
                  <a:gdLst>
                    <a:gd name="T0" fmla="*/ 2631 w 2657"/>
                    <a:gd name="T1" fmla="*/ 532 h 1998"/>
                    <a:gd name="T2" fmla="*/ 2130 w 2657"/>
                    <a:gd name="T3" fmla="*/ 145 h 1998"/>
                    <a:gd name="T4" fmla="*/ 1920 w 2657"/>
                    <a:gd name="T5" fmla="*/ 38 h 1998"/>
                    <a:gd name="T6" fmla="*/ 1715 w 2657"/>
                    <a:gd name="T7" fmla="*/ 0 h 1998"/>
                    <a:gd name="T8" fmla="*/ 1578 w 2657"/>
                    <a:gd name="T9" fmla="*/ 19 h 1998"/>
                    <a:gd name="T10" fmla="*/ 1370 w 2657"/>
                    <a:gd name="T11" fmla="*/ 116 h 1998"/>
                    <a:gd name="T12" fmla="*/ 1150 w 2657"/>
                    <a:gd name="T13" fmla="*/ 295 h 1998"/>
                    <a:gd name="T14" fmla="*/ 1150 w 2657"/>
                    <a:gd name="T15" fmla="*/ 295 h 1998"/>
                    <a:gd name="T16" fmla="*/ 16 w 2657"/>
                    <a:gd name="T17" fmla="*/ 1368 h 1998"/>
                    <a:gd name="T18" fmla="*/ 0 w 2657"/>
                    <a:gd name="T19" fmla="*/ 1406 h 1998"/>
                    <a:gd name="T20" fmla="*/ 16 w 2657"/>
                    <a:gd name="T21" fmla="*/ 1444 h 1998"/>
                    <a:gd name="T22" fmla="*/ 566 w 2657"/>
                    <a:gd name="T23" fmla="*/ 1977 h 1998"/>
                    <a:gd name="T24" fmla="*/ 640 w 2657"/>
                    <a:gd name="T25" fmla="*/ 1976 h 1998"/>
                    <a:gd name="T26" fmla="*/ 639 w 2657"/>
                    <a:gd name="T27" fmla="*/ 1901 h 1998"/>
                    <a:gd name="T28" fmla="*/ 129 w 2657"/>
                    <a:gd name="T29" fmla="*/ 1406 h 1998"/>
                    <a:gd name="T30" fmla="*/ 1223 w 2657"/>
                    <a:gd name="T31" fmla="*/ 371 h 1998"/>
                    <a:gd name="T32" fmla="*/ 1223 w 2657"/>
                    <a:gd name="T33" fmla="*/ 371 h 1998"/>
                    <a:gd name="T34" fmla="*/ 1489 w 2657"/>
                    <a:gd name="T35" fmla="*/ 167 h 1998"/>
                    <a:gd name="T36" fmla="*/ 1605 w 2657"/>
                    <a:gd name="T37" fmla="*/ 121 h 1998"/>
                    <a:gd name="T38" fmla="*/ 1715 w 2657"/>
                    <a:gd name="T39" fmla="*/ 106 h 1998"/>
                    <a:gd name="T40" fmla="*/ 1884 w 2657"/>
                    <a:gd name="T41" fmla="*/ 138 h 1998"/>
                    <a:gd name="T42" fmla="*/ 2181 w 2657"/>
                    <a:gd name="T43" fmla="*/ 306 h 1998"/>
                    <a:gd name="T44" fmla="*/ 2562 w 2657"/>
                    <a:gd name="T45" fmla="*/ 612 h 1998"/>
                    <a:gd name="T46" fmla="*/ 2637 w 2657"/>
                    <a:gd name="T47" fmla="*/ 606 h 1998"/>
                    <a:gd name="T48" fmla="*/ 2631 w 2657"/>
                    <a:gd name="T49" fmla="*/ 532 h 19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657" h="1998">
                      <a:moveTo>
                        <a:pt x="2631" y="532"/>
                      </a:moveTo>
                      <a:cubicBezTo>
                        <a:pt x="2437" y="367"/>
                        <a:pt x="2276" y="237"/>
                        <a:pt x="2130" y="145"/>
                      </a:cubicBezTo>
                      <a:cubicBezTo>
                        <a:pt x="2058" y="99"/>
                        <a:pt x="1988" y="63"/>
                        <a:pt x="1920" y="38"/>
                      </a:cubicBezTo>
                      <a:cubicBezTo>
                        <a:pt x="1851" y="14"/>
                        <a:pt x="1783" y="0"/>
                        <a:pt x="1715" y="0"/>
                      </a:cubicBezTo>
                      <a:cubicBezTo>
                        <a:pt x="1669" y="0"/>
                        <a:pt x="1623" y="6"/>
                        <a:pt x="1578" y="19"/>
                      </a:cubicBezTo>
                      <a:cubicBezTo>
                        <a:pt x="1509" y="37"/>
                        <a:pt x="1440" y="70"/>
                        <a:pt x="1370" y="116"/>
                      </a:cubicBezTo>
                      <a:cubicBezTo>
                        <a:pt x="1299" y="162"/>
                        <a:pt x="1227" y="221"/>
                        <a:pt x="1150" y="295"/>
                      </a:cubicBezTo>
                      <a:lnTo>
                        <a:pt x="1150" y="295"/>
                      </a:lnTo>
                      <a:lnTo>
                        <a:pt x="16" y="1368"/>
                      </a:lnTo>
                      <a:cubicBezTo>
                        <a:pt x="6" y="1378"/>
                        <a:pt x="0" y="1391"/>
                        <a:pt x="0" y="1406"/>
                      </a:cubicBezTo>
                      <a:cubicBezTo>
                        <a:pt x="0" y="1420"/>
                        <a:pt x="6" y="1434"/>
                        <a:pt x="16" y="1444"/>
                      </a:cubicBezTo>
                      <a:lnTo>
                        <a:pt x="566" y="1977"/>
                      </a:lnTo>
                      <a:cubicBezTo>
                        <a:pt x="587" y="1997"/>
                        <a:pt x="619" y="1997"/>
                        <a:pt x="640" y="1976"/>
                      </a:cubicBezTo>
                      <a:cubicBezTo>
                        <a:pt x="660" y="1955"/>
                        <a:pt x="660" y="1921"/>
                        <a:pt x="639" y="1901"/>
                      </a:cubicBezTo>
                      <a:lnTo>
                        <a:pt x="129" y="1406"/>
                      </a:lnTo>
                      <a:lnTo>
                        <a:pt x="1223" y="371"/>
                      </a:lnTo>
                      <a:lnTo>
                        <a:pt x="1223" y="371"/>
                      </a:lnTo>
                      <a:cubicBezTo>
                        <a:pt x="1321" y="277"/>
                        <a:pt x="1409" y="210"/>
                        <a:pt x="1489" y="167"/>
                      </a:cubicBezTo>
                      <a:cubicBezTo>
                        <a:pt x="1529" y="146"/>
                        <a:pt x="1568" y="131"/>
                        <a:pt x="1605" y="121"/>
                      </a:cubicBezTo>
                      <a:cubicBezTo>
                        <a:pt x="1642" y="111"/>
                        <a:pt x="1679" y="106"/>
                        <a:pt x="1715" y="106"/>
                      </a:cubicBezTo>
                      <a:cubicBezTo>
                        <a:pt x="1770" y="106"/>
                        <a:pt x="1825" y="116"/>
                        <a:pt x="1884" y="138"/>
                      </a:cubicBezTo>
                      <a:cubicBezTo>
                        <a:pt x="1972" y="170"/>
                        <a:pt x="2070" y="226"/>
                        <a:pt x="2181" y="306"/>
                      </a:cubicBezTo>
                      <a:cubicBezTo>
                        <a:pt x="2293" y="387"/>
                        <a:pt x="2418" y="490"/>
                        <a:pt x="2562" y="612"/>
                      </a:cubicBezTo>
                      <a:cubicBezTo>
                        <a:pt x="2585" y="631"/>
                        <a:pt x="2618" y="628"/>
                        <a:pt x="2637" y="606"/>
                      </a:cubicBezTo>
                      <a:cubicBezTo>
                        <a:pt x="2656" y="584"/>
                        <a:pt x="2653" y="551"/>
                        <a:pt x="2631" y="53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8" name="Freeform 7"/>
                <p:cNvSpPr>
                  <a:spLocks noChangeArrowheads="1"/>
                </p:cNvSpPr>
                <p:nvPr/>
              </p:nvSpPr>
              <p:spPr bwMode="auto">
                <a:xfrm>
                  <a:off x="1419946" y="709792"/>
                  <a:ext cx="356603" cy="190334"/>
                </a:xfrm>
                <a:custGeom>
                  <a:avLst/>
                  <a:gdLst>
                    <a:gd name="T0" fmla="*/ 2142 w 2158"/>
                    <a:gd name="T1" fmla="*/ 438 h 1152"/>
                    <a:gd name="T2" fmla="*/ 1725 w 2158"/>
                    <a:gd name="T3" fmla="*/ 118 h 1152"/>
                    <a:gd name="T4" fmla="*/ 1552 w 2158"/>
                    <a:gd name="T5" fmla="*/ 31 h 1152"/>
                    <a:gd name="T6" fmla="*/ 1386 w 2158"/>
                    <a:gd name="T7" fmla="*/ 0 h 1152"/>
                    <a:gd name="T8" fmla="*/ 1261 w 2158"/>
                    <a:gd name="T9" fmla="*/ 19 h 1152"/>
                    <a:gd name="T10" fmla="*/ 1068 w 2158"/>
                    <a:gd name="T11" fmla="*/ 115 h 1152"/>
                    <a:gd name="T12" fmla="*/ 852 w 2158"/>
                    <a:gd name="T13" fmla="*/ 295 h 1152"/>
                    <a:gd name="T14" fmla="*/ 852 w 2158"/>
                    <a:gd name="T15" fmla="*/ 295 h 1152"/>
                    <a:gd name="T16" fmla="*/ 13 w 2158"/>
                    <a:gd name="T17" fmla="*/ 1094 h 1152"/>
                    <a:gd name="T18" fmla="*/ 12 w 2158"/>
                    <a:gd name="T19" fmla="*/ 1138 h 1152"/>
                    <a:gd name="T20" fmla="*/ 56 w 2158"/>
                    <a:gd name="T21" fmla="*/ 1139 h 1152"/>
                    <a:gd name="T22" fmla="*/ 895 w 2158"/>
                    <a:gd name="T23" fmla="*/ 340 h 1152"/>
                    <a:gd name="T24" fmla="*/ 895 w 2158"/>
                    <a:gd name="T25" fmla="*/ 340 h 1152"/>
                    <a:gd name="T26" fmla="*/ 1164 w 2158"/>
                    <a:gd name="T27" fmla="*/ 128 h 1152"/>
                    <a:gd name="T28" fmla="*/ 1279 w 2158"/>
                    <a:gd name="T29" fmla="*/ 79 h 1152"/>
                    <a:gd name="T30" fmla="*/ 1386 w 2158"/>
                    <a:gd name="T31" fmla="*/ 63 h 1152"/>
                    <a:gd name="T32" fmla="*/ 1531 w 2158"/>
                    <a:gd name="T33" fmla="*/ 90 h 1152"/>
                    <a:gd name="T34" fmla="*/ 1781 w 2158"/>
                    <a:gd name="T35" fmla="*/ 231 h 1152"/>
                    <a:gd name="T36" fmla="*/ 2102 w 2158"/>
                    <a:gd name="T37" fmla="*/ 486 h 1152"/>
                    <a:gd name="T38" fmla="*/ 2146 w 2158"/>
                    <a:gd name="T39" fmla="*/ 482 h 1152"/>
                    <a:gd name="T40" fmla="*/ 2142 w 2158"/>
                    <a:gd name="T41" fmla="*/ 438 h 1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158" h="1152">
                      <a:moveTo>
                        <a:pt x="2142" y="438"/>
                      </a:moveTo>
                      <a:cubicBezTo>
                        <a:pt x="1978" y="301"/>
                        <a:pt x="1845" y="193"/>
                        <a:pt x="1725" y="118"/>
                      </a:cubicBezTo>
                      <a:cubicBezTo>
                        <a:pt x="1664" y="80"/>
                        <a:pt x="1608" y="51"/>
                        <a:pt x="1552" y="31"/>
                      </a:cubicBezTo>
                      <a:cubicBezTo>
                        <a:pt x="1496" y="11"/>
                        <a:pt x="1441" y="0"/>
                        <a:pt x="1386" y="0"/>
                      </a:cubicBezTo>
                      <a:cubicBezTo>
                        <a:pt x="1344" y="0"/>
                        <a:pt x="1303" y="6"/>
                        <a:pt x="1261" y="19"/>
                      </a:cubicBezTo>
                      <a:cubicBezTo>
                        <a:pt x="1198" y="37"/>
                        <a:pt x="1135" y="69"/>
                        <a:pt x="1068" y="115"/>
                      </a:cubicBezTo>
                      <a:cubicBezTo>
                        <a:pt x="1000" y="161"/>
                        <a:pt x="930" y="220"/>
                        <a:pt x="852" y="295"/>
                      </a:cubicBezTo>
                      <a:lnTo>
                        <a:pt x="852" y="295"/>
                      </a:lnTo>
                      <a:lnTo>
                        <a:pt x="13" y="1094"/>
                      </a:lnTo>
                      <a:cubicBezTo>
                        <a:pt x="1" y="1106"/>
                        <a:pt x="0" y="1126"/>
                        <a:pt x="12" y="1138"/>
                      </a:cubicBezTo>
                      <a:cubicBezTo>
                        <a:pt x="24" y="1151"/>
                        <a:pt x="44" y="1151"/>
                        <a:pt x="56" y="1139"/>
                      </a:cubicBezTo>
                      <a:lnTo>
                        <a:pt x="895" y="340"/>
                      </a:lnTo>
                      <a:lnTo>
                        <a:pt x="895" y="340"/>
                      </a:lnTo>
                      <a:cubicBezTo>
                        <a:pt x="997" y="243"/>
                        <a:pt x="1085" y="173"/>
                        <a:pt x="1164" y="128"/>
                      </a:cubicBezTo>
                      <a:cubicBezTo>
                        <a:pt x="1204" y="106"/>
                        <a:pt x="1242" y="89"/>
                        <a:pt x="1279" y="79"/>
                      </a:cubicBezTo>
                      <a:cubicBezTo>
                        <a:pt x="1315" y="68"/>
                        <a:pt x="1351" y="63"/>
                        <a:pt x="1386" y="63"/>
                      </a:cubicBezTo>
                      <a:cubicBezTo>
                        <a:pt x="1433" y="63"/>
                        <a:pt x="1480" y="72"/>
                        <a:pt x="1531" y="90"/>
                      </a:cubicBezTo>
                      <a:cubicBezTo>
                        <a:pt x="1606" y="117"/>
                        <a:pt x="1688" y="164"/>
                        <a:pt x="1781" y="231"/>
                      </a:cubicBezTo>
                      <a:cubicBezTo>
                        <a:pt x="1874" y="298"/>
                        <a:pt x="1979" y="384"/>
                        <a:pt x="2102" y="486"/>
                      </a:cubicBezTo>
                      <a:cubicBezTo>
                        <a:pt x="2115" y="497"/>
                        <a:pt x="2135" y="495"/>
                        <a:pt x="2146" y="482"/>
                      </a:cubicBezTo>
                      <a:cubicBezTo>
                        <a:pt x="2157" y="469"/>
                        <a:pt x="2155" y="449"/>
                        <a:pt x="2142" y="43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9" name="Freeform 8"/>
                <p:cNvSpPr>
                  <a:spLocks noChangeArrowheads="1"/>
                </p:cNvSpPr>
                <p:nvPr/>
              </p:nvSpPr>
              <p:spPr bwMode="auto">
                <a:xfrm>
                  <a:off x="1444012" y="752818"/>
                  <a:ext cx="304826" cy="169186"/>
                </a:xfrm>
                <a:custGeom>
                  <a:avLst/>
                  <a:gdLst>
                    <a:gd name="T0" fmla="*/ 1832 w 1844"/>
                    <a:gd name="T1" fmla="*/ 349 h 1021"/>
                    <a:gd name="T2" fmla="*/ 1494 w 1844"/>
                    <a:gd name="T3" fmla="*/ 93 h 1021"/>
                    <a:gd name="T4" fmla="*/ 1356 w 1844"/>
                    <a:gd name="T5" fmla="*/ 24 h 1021"/>
                    <a:gd name="T6" fmla="*/ 1224 w 1844"/>
                    <a:gd name="T7" fmla="*/ 0 h 1021"/>
                    <a:gd name="T8" fmla="*/ 1110 w 1844"/>
                    <a:gd name="T9" fmla="*/ 18 h 1021"/>
                    <a:gd name="T10" fmla="*/ 929 w 1844"/>
                    <a:gd name="T11" fmla="*/ 116 h 1021"/>
                    <a:gd name="T12" fmla="*/ 715 w 1844"/>
                    <a:gd name="T13" fmla="*/ 301 h 1021"/>
                    <a:gd name="T14" fmla="*/ 714 w 1844"/>
                    <a:gd name="T15" fmla="*/ 301 h 1021"/>
                    <a:gd name="T16" fmla="*/ 10 w 1844"/>
                    <a:gd name="T17" fmla="*/ 978 h 1021"/>
                    <a:gd name="T18" fmla="*/ 9 w 1844"/>
                    <a:gd name="T19" fmla="*/ 1011 h 1021"/>
                    <a:gd name="T20" fmla="*/ 42 w 1844"/>
                    <a:gd name="T21" fmla="*/ 1012 h 1021"/>
                    <a:gd name="T22" fmla="*/ 746 w 1844"/>
                    <a:gd name="T23" fmla="*/ 334 h 1021"/>
                    <a:gd name="T24" fmla="*/ 746 w 1844"/>
                    <a:gd name="T25" fmla="*/ 334 h 1021"/>
                    <a:gd name="T26" fmla="*/ 1016 w 1844"/>
                    <a:gd name="T27" fmla="*/ 114 h 1021"/>
                    <a:gd name="T28" fmla="*/ 1124 w 1844"/>
                    <a:gd name="T29" fmla="*/ 62 h 1021"/>
                    <a:gd name="T30" fmla="*/ 1224 w 1844"/>
                    <a:gd name="T31" fmla="*/ 46 h 1021"/>
                    <a:gd name="T32" fmla="*/ 1340 w 1844"/>
                    <a:gd name="T33" fmla="*/ 67 h 1021"/>
                    <a:gd name="T34" fmla="*/ 1542 w 1844"/>
                    <a:gd name="T35" fmla="*/ 180 h 1021"/>
                    <a:gd name="T36" fmla="*/ 1803 w 1844"/>
                    <a:gd name="T37" fmla="*/ 385 h 1021"/>
                    <a:gd name="T38" fmla="*/ 1835 w 1844"/>
                    <a:gd name="T39" fmla="*/ 381 h 1021"/>
                    <a:gd name="T40" fmla="*/ 1832 w 1844"/>
                    <a:gd name="T41" fmla="*/ 349 h 10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844" h="1021">
                      <a:moveTo>
                        <a:pt x="1832" y="349"/>
                      </a:moveTo>
                      <a:cubicBezTo>
                        <a:pt x="1698" y="239"/>
                        <a:pt x="1590" y="153"/>
                        <a:pt x="1494" y="93"/>
                      </a:cubicBezTo>
                      <a:cubicBezTo>
                        <a:pt x="1446" y="63"/>
                        <a:pt x="1400" y="40"/>
                        <a:pt x="1356" y="24"/>
                      </a:cubicBezTo>
                      <a:cubicBezTo>
                        <a:pt x="1311" y="8"/>
                        <a:pt x="1268" y="0"/>
                        <a:pt x="1224" y="0"/>
                      </a:cubicBezTo>
                      <a:cubicBezTo>
                        <a:pt x="1186" y="0"/>
                        <a:pt x="1148" y="6"/>
                        <a:pt x="1110" y="18"/>
                      </a:cubicBezTo>
                      <a:cubicBezTo>
                        <a:pt x="1052" y="37"/>
                        <a:pt x="993" y="69"/>
                        <a:pt x="929" y="116"/>
                      </a:cubicBezTo>
                      <a:cubicBezTo>
                        <a:pt x="864" y="163"/>
                        <a:pt x="794" y="224"/>
                        <a:pt x="715" y="301"/>
                      </a:cubicBezTo>
                      <a:lnTo>
                        <a:pt x="714" y="301"/>
                      </a:lnTo>
                      <a:lnTo>
                        <a:pt x="10" y="978"/>
                      </a:lnTo>
                      <a:cubicBezTo>
                        <a:pt x="1" y="987"/>
                        <a:pt x="0" y="1002"/>
                        <a:pt x="9" y="1011"/>
                      </a:cubicBezTo>
                      <a:cubicBezTo>
                        <a:pt x="18" y="1020"/>
                        <a:pt x="33" y="1020"/>
                        <a:pt x="42" y="1012"/>
                      </a:cubicBezTo>
                      <a:lnTo>
                        <a:pt x="746" y="334"/>
                      </a:lnTo>
                      <a:lnTo>
                        <a:pt x="746" y="334"/>
                      </a:lnTo>
                      <a:cubicBezTo>
                        <a:pt x="851" y="233"/>
                        <a:pt x="939" y="160"/>
                        <a:pt x="1016" y="114"/>
                      </a:cubicBezTo>
                      <a:cubicBezTo>
                        <a:pt x="1054" y="90"/>
                        <a:pt x="1090" y="73"/>
                        <a:pt x="1124" y="62"/>
                      </a:cubicBezTo>
                      <a:cubicBezTo>
                        <a:pt x="1159" y="51"/>
                        <a:pt x="1191" y="46"/>
                        <a:pt x="1224" y="46"/>
                      </a:cubicBezTo>
                      <a:cubicBezTo>
                        <a:pt x="1262" y="46"/>
                        <a:pt x="1300" y="53"/>
                        <a:pt x="1340" y="67"/>
                      </a:cubicBezTo>
                      <a:cubicBezTo>
                        <a:pt x="1401" y="89"/>
                        <a:pt x="1466" y="127"/>
                        <a:pt x="1542" y="180"/>
                      </a:cubicBezTo>
                      <a:cubicBezTo>
                        <a:pt x="1617" y="234"/>
                        <a:pt x="1702" y="303"/>
                        <a:pt x="1803" y="385"/>
                      </a:cubicBezTo>
                      <a:cubicBezTo>
                        <a:pt x="1813" y="393"/>
                        <a:pt x="1827" y="391"/>
                        <a:pt x="1835" y="381"/>
                      </a:cubicBezTo>
                      <a:cubicBezTo>
                        <a:pt x="1843" y="372"/>
                        <a:pt x="1842" y="357"/>
                        <a:pt x="1832" y="34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0" name="Freeform 9"/>
                <p:cNvSpPr>
                  <a:spLocks noChangeArrowheads="1"/>
                </p:cNvSpPr>
                <p:nvPr/>
              </p:nvSpPr>
              <p:spPr bwMode="auto">
                <a:xfrm>
                  <a:off x="1467348" y="795114"/>
                  <a:ext cx="253049" cy="148038"/>
                </a:xfrm>
                <a:custGeom>
                  <a:avLst/>
                  <a:gdLst>
                    <a:gd name="T0" fmla="*/ 1522 w 1530"/>
                    <a:gd name="T1" fmla="*/ 264 h 895"/>
                    <a:gd name="T2" fmla="*/ 1260 w 1530"/>
                    <a:gd name="T3" fmla="*/ 70 h 895"/>
                    <a:gd name="T4" fmla="*/ 1156 w 1530"/>
                    <a:gd name="T5" fmla="*/ 18 h 895"/>
                    <a:gd name="T6" fmla="*/ 1057 w 1530"/>
                    <a:gd name="T7" fmla="*/ 0 h 895"/>
                    <a:gd name="T8" fmla="*/ 957 w 1530"/>
                    <a:gd name="T9" fmla="*/ 19 h 895"/>
                    <a:gd name="T10" fmla="*/ 791 w 1530"/>
                    <a:gd name="T11" fmla="*/ 119 h 895"/>
                    <a:gd name="T12" fmla="*/ 577 w 1530"/>
                    <a:gd name="T13" fmla="*/ 310 h 895"/>
                    <a:gd name="T14" fmla="*/ 577 w 1530"/>
                    <a:gd name="T15" fmla="*/ 310 h 895"/>
                    <a:gd name="T16" fmla="*/ 6 w 1530"/>
                    <a:gd name="T17" fmla="*/ 867 h 895"/>
                    <a:gd name="T18" fmla="*/ 6 w 1530"/>
                    <a:gd name="T19" fmla="*/ 888 h 895"/>
                    <a:gd name="T20" fmla="*/ 27 w 1530"/>
                    <a:gd name="T21" fmla="*/ 888 h 895"/>
                    <a:gd name="T22" fmla="*/ 598 w 1530"/>
                    <a:gd name="T23" fmla="*/ 331 h 895"/>
                    <a:gd name="T24" fmla="*/ 598 w 1530"/>
                    <a:gd name="T25" fmla="*/ 331 h 895"/>
                    <a:gd name="T26" fmla="*/ 866 w 1530"/>
                    <a:gd name="T27" fmla="*/ 101 h 895"/>
                    <a:gd name="T28" fmla="*/ 968 w 1530"/>
                    <a:gd name="T29" fmla="*/ 47 h 895"/>
                    <a:gd name="T30" fmla="*/ 1057 w 1530"/>
                    <a:gd name="T31" fmla="*/ 29 h 895"/>
                    <a:gd name="T32" fmla="*/ 1146 w 1530"/>
                    <a:gd name="T33" fmla="*/ 46 h 895"/>
                    <a:gd name="T34" fmla="*/ 1300 w 1530"/>
                    <a:gd name="T35" fmla="*/ 132 h 895"/>
                    <a:gd name="T36" fmla="*/ 1504 w 1530"/>
                    <a:gd name="T37" fmla="*/ 287 h 895"/>
                    <a:gd name="T38" fmla="*/ 1524 w 1530"/>
                    <a:gd name="T39" fmla="*/ 285 h 895"/>
                    <a:gd name="T40" fmla="*/ 1522 w 1530"/>
                    <a:gd name="T41" fmla="*/ 264 h 8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30" h="895">
                      <a:moveTo>
                        <a:pt x="1522" y="264"/>
                      </a:moveTo>
                      <a:cubicBezTo>
                        <a:pt x="1417" y="180"/>
                        <a:pt x="1334" y="115"/>
                        <a:pt x="1260" y="70"/>
                      </a:cubicBezTo>
                      <a:cubicBezTo>
                        <a:pt x="1224" y="47"/>
                        <a:pt x="1189" y="30"/>
                        <a:pt x="1156" y="18"/>
                      </a:cubicBezTo>
                      <a:cubicBezTo>
                        <a:pt x="1123" y="6"/>
                        <a:pt x="1090" y="0"/>
                        <a:pt x="1057" y="0"/>
                      </a:cubicBezTo>
                      <a:cubicBezTo>
                        <a:pt x="1024" y="0"/>
                        <a:pt x="991" y="6"/>
                        <a:pt x="957" y="19"/>
                      </a:cubicBezTo>
                      <a:cubicBezTo>
                        <a:pt x="906" y="38"/>
                        <a:pt x="852" y="71"/>
                        <a:pt x="791" y="119"/>
                      </a:cubicBezTo>
                      <a:cubicBezTo>
                        <a:pt x="729" y="167"/>
                        <a:pt x="660" y="231"/>
                        <a:pt x="577" y="310"/>
                      </a:cubicBezTo>
                      <a:lnTo>
                        <a:pt x="577" y="310"/>
                      </a:lnTo>
                      <a:lnTo>
                        <a:pt x="6" y="867"/>
                      </a:lnTo>
                      <a:cubicBezTo>
                        <a:pt x="0" y="873"/>
                        <a:pt x="0" y="882"/>
                        <a:pt x="6" y="888"/>
                      </a:cubicBezTo>
                      <a:cubicBezTo>
                        <a:pt x="12" y="894"/>
                        <a:pt x="21" y="894"/>
                        <a:pt x="27" y="888"/>
                      </a:cubicBezTo>
                      <a:lnTo>
                        <a:pt x="598" y="331"/>
                      </a:lnTo>
                      <a:lnTo>
                        <a:pt x="598" y="331"/>
                      </a:lnTo>
                      <a:cubicBezTo>
                        <a:pt x="707" y="226"/>
                        <a:pt x="793" y="150"/>
                        <a:pt x="866" y="101"/>
                      </a:cubicBezTo>
                      <a:cubicBezTo>
                        <a:pt x="903" y="76"/>
                        <a:pt x="936" y="58"/>
                        <a:pt x="968" y="47"/>
                      </a:cubicBezTo>
                      <a:cubicBezTo>
                        <a:pt x="999" y="35"/>
                        <a:pt x="1028" y="29"/>
                        <a:pt x="1057" y="29"/>
                      </a:cubicBezTo>
                      <a:cubicBezTo>
                        <a:pt x="1086" y="29"/>
                        <a:pt x="1115" y="35"/>
                        <a:pt x="1146" y="46"/>
                      </a:cubicBezTo>
                      <a:cubicBezTo>
                        <a:pt x="1192" y="62"/>
                        <a:pt x="1242" y="91"/>
                        <a:pt x="1300" y="132"/>
                      </a:cubicBezTo>
                      <a:cubicBezTo>
                        <a:pt x="1359" y="172"/>
                        <a:pt x="1425" y="225"/>
                        <a:pt x="1504" y="287"/>
                      </a:cubicBezTo>
                      <a:cubicBezTo>
                        <a:pt x="1510" y="292"/>
                        <a:pt x="1518" y="291"/>
                        <a:pt x="1524" y="285"/>
                      </a:cubicBezTo>
                      <a:cubicBezTo>
                        <a:pt x="1529" y="279"/>
                        <a:pt x="1528" y="269"/>
                        <a:pt x="1522" y="26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1" name="Freeform 10"/>
                <p:cNvSpPr>
                  <a:spLocks noChangeArrowheads="1"/>
                </p:cNvSpPr>
                <p:nvPr/>
              </p:nvSpPr>
              <p:spPr bwMode="auto">
                <a:xfrm>
                  <a:off x="1491413" y="835952"/>
                  <a:ext cx="201273" cy="127619"/>
                </a:xfrm>
                <a:custGeom>
                  <a:avLst/>
                  <a:gdLst>
                    <a:gd name="T0" fmla="*/ 1212 w 1217"/>
                    <a:gd name="T1" fmla="*/ 184 h 773"/>
                    <a:gd name="T2" fmla="*/ 1023 w 1217"/>
                    <a:gd name="T3" fmla="*/ 48 h 773"/>
                    <a:gd name="T4" fmla="*/ 884 w 1217"/>
                    <a:gd name="T5" fmla="*/ 0 h 773"/>
                    <a:gd name="T6" fmla="*/ 801 w 1217"/>
                    <a:gd name="T7" fmla="*/ 20 h 773"/>
                    <a:gd name="T8" fmla="*/ 653 w 1217"/>
                    <a:gd name="T9" fmla="*/ 124 h 773"/>
                    <a:gd name="T10" fmla="*/ 440 w 1217"/>
                    <a:gd name="T11" fmla="*/ 324 h 773"/>
                    <a:gd name="T12" fmla="*/ 440 w 1217"/>
                    <a:gd name="T13" fmla="*/ 324 h 773"/>
                    <a:gd name="T14" fmla="*/ 3 w 1217"/>
                    <a:gd name="T15" fmla="*/ 760 h 773"/>
                    <a:gd name="T16" fmla="*/ 3 w 1217"/>
                    <a:gd name="T17" fmla="*/ 770 h 773"/>
                    <a:gd name="T18" fmla="*/ 12 w 1217"/>
                    <a:gd name="T19" fmla="*/ 770 h 773"/>
                    <a:gd name="T20" fmla="*/ 449 w 1217"/>
                    <a:gd name="T21" fmla="*/ 333 h 773"/>
                    <a:gd name="T22" fmla="*/ 716 w 1217"/>
                    <a:gd name="T23" fmla="*/ 90 h 773"/>
                    <a:gd name="T24" fmla="*/ 806 w 1217"/>
                    <a:gd name="T25" fmla="*/ 32 h 773"/>
                    <a:gd name="T26" fmla="*/ 884 w 1217"/>
                    <a:gd name="T27" fmla="*/ 13 h 773"/>
                    <a:gd name="T28" fmla="*/ 1016 w 1217"/>
                    <a:gd name="T29" fmla="*/ 60 h 773"/>
                    <a:gd name="T30" fmla="*/ 1204 w 1217"/>
                    <a:gd name="T31" fmla="*/ 195 h 773"/>
                    <a:gd name="T32" fmla="*/ 1214 w 1217"/>
                    <a:gd name="T33" fmla="*/ 194 h 773"/>
                    <a:gd name="T34" fmla="*/ 1212 w 1217"/>
                    <a:gd name="T35" fmla="*/ 184 h 7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217" h="773">
                      <a:moveTo>
                        <a:pt x="1212" y="184"/>
                      </a:moveTo>
                      <a:cubicBezTo>
                        <a:pt x="1135" y="125"/>
                        <a:pt x="1075" y="80"/>
                        <a:pt x="1023" y="48"/>
                      </a:cubicBezTo>
                      <a:cubicBezTo>
                        <a:pt x="971" y="17"/>
                        <a:pt x="928" y="0"/>
                        <a:pt x="884" y="0"/>
                      </a:cubicBezTo>
                      <a:cubicBezTo>
                        <a:pt x="856" y="0"/>
                        <a:pt x="829" y="7"/>
                        <a:pt x="801" y="20"/>
                      </a:cubicBezTo>
                      <a:cubicBezTo>
                        <a:pt x="758" y="39"/>
                        <a:pt x="711" y="74"/>
                        <a:pt x="653" y="124"/>
                      </a:cubicBezTo>
                      <a:cubicBezTo>
                        <a:pt x="595" y="175"/>
                        <a:pt x="527" y="241"/>
                        <a:pt x="440" y="324"/>
                      </a:cubicBezTo>
                      <a:lnTo>
                        <a:pt x="440" y="324"/>
                      </a:lnTo>
                      <a:lnTo>
                        <a:pt x="3" y="760"/>
                      </a:lnTo>
                      <a:cubicBezTo>
                        <a:pt x="0" y="763"/>
                        <a:pt x="0" y="767"/>
                        <a:pt x="3" y="770"/>
                      </a:cubicBezTo>
                      <a:cubicBezTo>
                        <a:pt x="5" y="772"/>
                        <a:pt x="10" y="772"/>
                        <a:pt x="12" y="770"/>
                      </a:cubicBezTo>
                      <a:lnTo>
                        <a:pt x="449" y="333"/>
                      </a:lnTo>
                      <a:cubicBezTo>
                        <a:pt x="565" y="223"/>
                        <a:pt x="648" y="142"/>
                        <a:pt x="716" y="90"/>
                      </a:cubicBezTo>
                      <a:cubicBezTo>
                        <a:pt x="749" y="63"/>
                        <a:pt x="778" y="44"/>
                        <a:pt x="806" y="32"/>
                      </a:cubicBezTo>
                      <a:cubicBezTo>
                        <a:pt x="833" y="19"/>
                        <a:pt x="859" y="13"/>
                        <a:pt x="884" y="13"/>
                      </a:cubicBezTo>
                      <a:cubicBezTo>
                        <a:pt x="924" y="13"/>
                        <a:pt x="966" y="29"/>
                        <a:pt x="1016" y="60"/>
                      </a:cubicBezTo>
                      <a:cubicBezTo>
                        <a:pt x="1067" y="90"/>
                        <a:pt x="1127" y="136"/>
                        <a:pt x="1204" y="195"/>
                      </a:cubicBezTo>
                      <a:cubicBezTo>
                        <a:pt x="1207" y="197"/>
                        <a:pt x="1211" y="197"/>
                        <a:pt x="1214" y="194"/>
                      </a:cubicBezTo>
                      <a:cubicBezTo>
                        <a:pt x="1216" y="191"/>
                        <a:pt x="1215" y="187"/>
                        <a:pt x="1212" y="18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Freeform 11"/>
                <p:cNvSpPr>
                  <a:spLocks noChangeArrowheads="1"/>
                </p:cNvSpPr>
                <p:nvPr/>
              </p:nvSpPr>
              <p:spPr bwMode="auto">
                <a:xfrm>
                  <a:off x="1608093" y="858559"/>
                  <a:ext cx="72925" cy="48130"/>
                </a:xfrm>
                <a:custGeom>
                  <a:avLst/>
                  <a:gdLst>
                    <a:gd name="T0" fmla="*/ 49 w 442"/>
                    <a:gd name="T1" fmla="*/ 200 h 293"/>
                    <a:gd name="T2" fmla="*/ 0 w 442"/>
                    <a:gd name="T3" fmla="*/ 156 h 293"/>
                    <a:gd name="T4" fmla="*/ 45 w 442"/>
                    <a:gd name="T5" fmla="*/ 107 h 293"/>
                    <a:gd name="T6" fmla="*/ 392 w 442"/>
                    <a:gd name="T7" fmla="*/ 91 h 293"/>
                    <a:gd name="T8" fmla="*/ 441 w 442"/>
                    <a:gd name="T9" fmla="*/ 137 h 293"/>
                    <a:gd name="T10" fmla="*/ 396 w 442"/>
                    <a:gd name="T11" fmla="*/ 185 h 293"/>
                    <a:gd name="T12" fmla="*/ 49 w 442"/>
                    <a:gd name="T13" fmla="*/ 200 h 2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42" h="293">
                      <a:moveTo>
                        <a:pt x="49" y="200"/>
                      </a:moveTo>
                      <a:lnTo>
                        <a:pt x="0" y="156"/>
                      </a:lnTo>
                      <a:lnTo>
                        <a:pt x="45" y="107"/>
                      </a:lnTo>
                      <a:cubicBezTo>
                        <a:pt x="136" y="7"/>
                        <a:pt x="292" y="0"/>
                        <a:pt x="392" y="91"/>
                      </a:cubicBezTo>
                      <a:lnTo>
                        <a:pt x="441" y="137"/>
                      </a:lnTo>
                      <a:lnTo>
                        <a:pt x="396" y="185"/>
                      </a:lnTo>
                      <a:cubicBezTo>
                        <a:pt x="304" y="285"/>
                        <a:pt x="149" y="292"/>
                        <a:pt x="49" y="20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808080"/>
                      </a:solidFill>
                      <a:bevel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5" name="文本框 24"/>
            <p:cNvSpPr txBox="1"/>
            <p:nvPr userDrawn="1"/>
          </p:nvSpPr>
          <p:spPr>
            <a:xfrm>
              <a:off x="5783563" y="5979422"/>
              <a:ext cx="1723549" cy="7232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zh-CN" altLang="en-US" sz="1800" spc="600" dirty="0">
                  <a:solidFill>
                    <a:srgbClr val="5B307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计算机网络</a:t>
              </a:r>
              <a:endParaRPr lang="en-US" altLang="zh-CN" sz="1800" spc="600" dirty="0">
                <a:solidFill>
                  <a:srgbClr val="5B307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spcBef>
                  <a:spcPts val="600"/>
                </a:spcBef>
              </a:pPr>
              <a:r>
                <a:rPr lang="zh-CN" altLang="en-US" sz="1800" spc="600" dirty="0">
                  <a:solidFill>
                    <a:srgbClr val="5B307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教案社区</a:t>
              </a: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 userDrawn="1"/>
        </p:nvSpPr>
        <p:spPr>
          <a:xfrm>
            <a:off x="667831" y="541554"/>
            <a:ext cx="509313" cy="498948"/>
          </a:xfrm>
          <a:prstGeom prst="rect">
            <a:avLst/>
          </a:prstGeom>
          <a:solidFill>
            <a:srgbClr val="5C3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5C307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10758"/>
            <a:ext cx="10515600" cy="4586694"/>
          </a:xfrm>
        </p:spPr>
        <p:txBody>
          <a:bodyPr/>
          <a:lstStyle>
            <a:lvl1pPr marL="360680" indent="-36068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/>
            </a:lvl1pPr>
            <a:lvl2pPr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/>
            </a:lvl2pPr>
            <a:lvl3pPr>
              <a:lnSpc>
                <a:spcPct val="100000"/>
              </a:lnSpc>
              <a:spcBef>
                <a:spcPts val="600"/>
              </a:spcBef>
              <a:defRPr/>
            </a:lvl3pPr>
            <a:lvl4pPr>
              <a:lnSpc>
                <a:spcPct val="100000"/>
              </a:lnSpc>
              <a:spcBef>
                <a:spcPts val="600"/>
              </a:spcBef>
              <a:defRPr/>
            </a:lvl4pPr>
            <a:lvl5pPr>
              <a:lnSpc>
                <a:spcPct val="100000"/>
              </a:lnSpc>
              <a:spcBef>
                <a:spcPts val="600"/>
              </a:spcBef>
              <a:defRPr/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97335" y="6489303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/>
              <a:t>1.1 </a:t>
            </a:r>
            <a:r>
              <a:rPr kumimoji="1" lang="zh-CN" altLang="en-US"/>
              <a:t>模板使用说明</a:t>
            </a:r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489303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引自：</a:t>
            </a:r>
            <a:r>
              <a:rPr kumimoji="1" lang="en-US" altLang="zh-CN" dirty="0"/>
              <a:t>XXXXX</a:t>
            </a:r>
            <a:r>
              <a:rPr kumimoji="1" lang="zh-CN" altLang="en-US" dirty="0"/>
              <a:t>（如果需要）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86810" y="6489303"/>
            <a:ext cx="3319670" cy="365125"/>
          </a:xfrm>
          <a:prstGeom prst="rect">
            <a:avLst/>
          </a:prstGeom>
        </p:spPr>
        <p:txBody>
          <a:bodyPr/>
          <a:lstStyle/>
          <a:p>
            <a:fld id="{8D4D1E41-7A09-AB4A-A4E1-09765ADA269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cxnSp>
        <p:nvCxnSpPr>
          <p:cNvPr id="40" name="直线连接符 39"/>
          <p:cNvCxnSpPr/>
          <p:nvPr userDrawn="1"/>
        </p:nvCxnSpPr>
        <p:spPr>
          <a:xfrm>
            <a:off x="1314788" y="1244212"/>
            <a:ext cx="7295812" cy="0"/>
          </a:xfrm>
          <a:prstGeom prst="line">
            <a:avLst/>
          </a:prstGeom>
          <a:ln w="19050">
            <a:solidFill>
              <a:srgbClr val="5C30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 userDrawn="1"/>
        </p:nvGrpSpPr>
        <p:grpSpPr>
          <a:xfrm>
            <a:off x="9849450" y="844221"/>
            <a:ext cx="1961485" cy="208345"/>
            <a:chOff x="1368170" y="1165302"/>
            <a:chExt cx="4139947" cy="439737"/>
          </a:xfrm>
        </p:grpSpPr>
        <p:grpSp>
          <p:nvGrpSpPr>
            <p:cNvPr id="42" name="组合 41"/>
            <p:cNvGrpSpPr/>
            <p:nvPr/>
          </p:nvGrpSpPr>
          <p:grpSpPr>
            <a:xfrm>
              <a:off x="1368170" y="1165302"/>
              <a:ext cx="550582" cy="439737"/>
              <a:chOff x="1368170" y="664579"/>
              <a:chExt cx="550582" cy="439737"/>
            </a:xfrm>
          </p:grpSpPr>
          <p:sp>
            <p:nvSpPr>
              <p:cNvPr id="53" name="Freeform 1"/>
              <p:cNvSpPr>
                <a:spLocks noChangeArrowheads="1"/>
              </p:cNvSpPr>
              <p:nvPr/>
            </p:nvSpPr>
            <p:spPr bwMode="auto">
              <a:xfrm>
                <a:off x="1481203" y="771778"/>
                <a:ext cx="437549" cy="332538"/>
              </a:xfrm>
              <a:custGeom>
                <a:avLst/>
                <a:gdLst>
                  <a:gd name="T0" fmla="*/ 25 w 2647"/>
                  <a:gd name="T1" fmla="*/ 1478 h 2011"/>
                  <a:gd name="T2" fmla="*/ 525 w 2647"/>
                  <a:gd name="T3" fmla="*/ 1865 h 2011"/>
                  <a:gd name="T4" fmla="*/ 736 w 2647"/>
                  <a:gd name="T5" fmla="*/ 1972 h 2011"/>
                  <a:gd name="T6" fmla="*/ 940 w 2647"/>
                  <a:gd name="T7" fmla="*/ 2010 h 2011"/>
                  <a:gd name="T8" fmla="*/ 1078 w 2647"/>
                  <a:gd name="T9" fmla="*/ 1991 h 2011"/>
                  <a:gd name="T10" fmla="*/ 1286 w 2647"/>
                  <a:gd name="T11" fmla="*/ 1894 h 2011"/>
                  <a:gd name="T12" fmla="*/ 1506 w 2647"/>
                  <a:gd name="T13" fmla="*/ 1715 h 2011"/>
                  <a:gd name="T14" fmla="*/ 1506 w 2647"/>
                  <a:gd name="T15" fmla="*/ 1715 h 2011"/>
                  <a:gd name="T16" fmla="*/ 2630 w 2647"/>
                  <a:gd name="T17" fmla="*/ 624 h 2011"/>
                  <a:gd name="T18" fmla="*/ 2646 w 2647"/>
                  <a:gd name="T19" fmla="*/ 586 h 2011"/>
                  <a:gd name="T20" fmla="*/ 2630 w 2647"/>
                  <a:gd name="T21" fmla="*/ 548 h 2011"/>
                  <a:gd name="T22" fmla="*/ 2090 w 2647"/>
                  <a:gd name="T23" fmla="*/ 21 h 2011"/>
                  <a:gd name="T24" fmla="*/ 2016 w 2647"/>
                  <a:gd name="T25" fmla="*/ 22 h 2011"/>
                  <a:gd name="T26" fmla="*/ 2017 w 2647"/>
                  <a:gd name="T27" fmla="*/ 96 h 2011"/>
                  <a:gd name="T28" fmla="*/ 2518 w 2647"/>
                  <a:gd name="T29" fmla="*/ 586 h 2011"/>
                  <a:gd name="T30" fmla="*/ 1433 w 2647"/>
                  <a:gd name="T31" fmla="*/ 1639 h 2011"/>
                  <a:gd name="T32" fmla="*/ 1433 w 2647"/>
                  <a:gd name="T33" fmla="*/ 1639 h 2011"/>
                  <a:gd name="T34" fmla="*/ 1167 w 2647"/>
                  <a:gd name="T35" fmla="*/ 1843 h 2011"/>
                  <a:gd name="T36" fmla="*/ 1051 w 2647"/>
                  <a:gd name="T37" fmla="*/ 1889 h 2011"/>
                  <a:gd name="T38" fmla="*/ 940 w 2647"/>
                  <a:gd name="T39" fmla="*/ 1904 h 2011"/>
                  <a:gd name="T40" fmla="*/ 772 w 2647"/>
                  <a:gd name="T41" fmla="*/ 1872 h 2011"/>
                  <a:gd name="T42" fmla="*/ 474 w 2647"/>
                  <a:gd name="T43" fmla="*/ 1704 h 2011"/>
                  <a:gd name="T44" fmla="*/ 93 w 2647"/>
                  <a:gd name="T45" fmla="*/ 1398 h 2011"/>
                  <a:gd name="T46" fmla="*/ 19 w 2647"/>
                  <a:gd name="T47" fmla="*/ 1404 h 2011"/>
                  <a:gd name="T48" fmla="*/ 25 w 2647"/>
                  <a:gd name="T49" fmla="*/ 1478 h 20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47" h="2011">
                    <a:moveTo>
                      <a:pt x="25" y="1478"/>
                    </a:moveTo>
                    <a:cubicBezTo>
                      <a:pt x="219" y="1643"/>
                      <a:pt x="380" y="1773"/>
                      <a:pt x="525" y="1865"/>
                    </a:cubicBezTo>
                    <a:cubicBezTo>
                      <a:pt x="598" y="1911"/>
                      <a:pt x="668" y="1947"/>
                      <a:pt x="736" y="1972"/>
                    </a:cubicBezTo>
                    <a:cubicBezTo>
                      <a:pt x="805" y="1996"/>
                      <a:pt x="872" y="2010"/>
                      <a:pt x="940" y="2010"/>
                    </a:cubicBezTo>
                    <a:cubicBezTo>
                      <a:pt x="986" y="2010"/>
                      <a:pt x="1032" y="2004"/>
                      <a:pt x="1078" y="1991"/>
                    </a:cubicBezTo>
                    <a:cubicBezTo>
                      <a:pt x="1147" y="1973"/>
                      <a:pt x="1216" y="1940"/>
                      <a:pt x="1286" y="1894"/>
                    </a:cubicBezTo>
                    <a:cubicBezTo>
                      <a:pt x="1357" y="1848"/>
                      <a:pt x="1429" y="1789"/>
                      <a:pt x="1506" y="1715"/>
                    </a:cubicBezTo>
                    <a:lnTo>
                      <a:pt x="1506" y="1715"/>
                    </a:lnTo>
                    <a:lnTo>
                      <a:pt x="2630" y="624"/>
                    </a:lnTo>
                    <a:cubicBezTo>
                      <a:pt x="2640" y="614"/>
                      <a:pt x="2646" y="600"/>
                      <a:pt x="2646" y="586"/>
                    </a:cubicBezTo>
                    <a:cubicBezTo>
                      <a:pt x="2646" y="572"/>
                      <a:pt x="2641" y="558"/>
                      <a:pt x="2630" y="548"/>
                    </a:cubicBezTo>
                    <a:lnTo>
                      <a:pt x="2090" y="21"/>
                    </a:lnTo>
                    <a:cubicBezTo>
                      <a:pt x="2069" y="0"/>
                      <a:pt x="2036" y="1"/>
                      <a:pt x="2016" y="22"/>
                    </a:cubicBezTo>
                    <a:cubicBezTo>
                      <a:pt x="1995" y="42"/>
                      <a:pt x="1996" y="76"/>
                      <a:pt x="2017" y="96"/>
                    </a:cubicBezTo>
                    <a:lnTo>
                      <a:pt x="2518" y="586"/>
                    </a:lnTo>
                    <a:lnTo>
                      <a:pt x="1433" y="1639"/>
                    </a:lnTo>
                    <a:lnTo>
                      <a:pt x="1433" y="1639"/>
                    </a:lnTo>
                    <a:cubicBezTo>
                      <a:pt x="1335" y="1733"/>
                      <a:pt x="1247" y="1800"/>
                      <a:pt x="1167" y="1843"/>
                    </a:cubicBezTo>
                    <a:cubicBezTo>
                      <a:pt x="1127" y="1864"/>
                      <a:pt x="1088" y="1879"/>
                      <a:pt x="1051" y="1889"/>
                    </a:cubicBezTo>
                    <a:cubicBezTo>
                      <a:pt x="1013" y="1899"/>
                      <a:pt x="977" y="1904"/>
                      <a:pt x="940" y="1904"/>
                    </a:cubicBezTo>
                    <a:cubicBezTo>
                      <a:pt x="886" y="1904"/>
                      <a:pt x="831" y="1894"/>
                      <a:pt x="772" y="1872"/>
                    </a:cubicBezTo>
                    <a:cubicBezTo>
                      <a:pt x="683" y="1840"/>
                      <a:pt x="586" y="1784"/>
                      <a:pt x="474" y="1704"/>
                    </a:cubicBezTo>
                    <a:cubicBezTo>
                      <a:pt x="363" y="1624"/>
                      <a:pt x="238" y="1521"/>
                      <a:pt x="93" y="1398"/>
                    </a:cubicBezTo>
                    <a:cubicBezTo>
                      <a:pt x="71" y="1379"/>
                      <a:pt x="38" y="1382"/>
                      <a:pt x="19" y="1404"/>
                    </a:cubicBezTo>
                    <a:cubicBezTo>
                      <a:pt x="0" y="1426"/>
                      <a:pt x="3" y="1459"/>
                      <a:pt x="25" y="1478"/>
                    </a:cubicBezTo>
                  </a:path>
                </a:pathLst>
              </a:custGeom>
              <a:solidFill>
                <a:srgbClr val="D7222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4" name="Freeform 2"/>
              <p:cNvSpPr>
                <a:spLocks noChangeArrowheads="1"/>
              </p:cNvSpPr>
              <p:nvPr/>
            </p:nvSpPr>
            <p:spPr bwMode="auto">
              <a:xfrm>
                <a:off x="1511832" y="868769"/>
                <a:ext cx="356603" cy="190334"/>
              </a:xfrm>
              <a:custGeom>
                <a:avLst/>
                <a:gdLst>
                  <a:gd name="T0" fmla="*/ 15 w 2158"/>
                  <a:gd name="T1" fmla="*/ 713 h 1152"/>
                  <a:gd name="T2" fmla="*/ 432 w 2158"/>
                  <a:gd name="T3" fmla="*/ 1033 h 1152"/>
                  <a:gd name="T4" fmla="*/ 605 w 2158"/>
                  <a:gd name="T5" fmla="*/ 1120 h 1152"/>
                  <a:gd name="T6" fmla="*/ 771 w 2158"/>
                  <a:gd name="T7" fmla="*/ 1151 h 1152"/>
                  <a:gd name="T8" fmla="*/ 896 w 2158"/>
                  <a:gd name="T9" fmla="*/ 1132 h 1152"/>
                  <a:gd name="T10" fmla="*/ 1089 w 2158"/>
                  <a:gd name="T11" fmla="*/ 1036 h 1152"/>
                  <a:gd name="T12" fmla="*/ 1305 w 2158"/>
                  <a:gd name="T13" fmla="*/ 856 h 1152"/>
                  <a:gd name="T14" fmla="*/ 1305 w 2158"/>
                  <a:gd name="T15" fmla="*/ 856 h 1152"/>
                  <a:gd name="T16" fmla="*/ 2144 w 2158"/>
                  <a:gd name="T17" fmla="*/ 57 h 1152"/>
                  <a:gd name="T18" fmla="*/ 2145 w 2158"/>
                  <a:gd name="T19" fmla="*/ 13 h 1152"/>
                  <a:gd name="T20" fmla="*/ 2100 w 2158"/>
                  <a:gd name="T21" fmla="*/ 12 h 1152"/>
                  <a:gd name="T22" fmla="*/ 1262 w 2158"/>
                  <a:gd name="T23" fmla="*/ 811 h 1152"/>
                  <a:gd name="T24" fmla="*/ 1262 w 2158"/>
                  <a:gd name="T25" fmla="*/ 811 h 1152"/>
                  <a:gd name="T26" fmla="*/ 993 w 2158"/>
                  <a:gd name="T27" fmla="*/ 1023 h 1152"/>
                  <a:gd name="T28" fmla="*/ 878 w 2158"/>
                  <a:gd name="T29" fmla="*/ 1072 h 1152"/>
                  <a:gd name="T30" fmla="*/ 771 w 2158"/>
                  <a:gd name="T31" fmla="*/ 1088 h 1152"/>
                  <a:gd name="T32" fmla="*/ 626 w 2158"/>
                  <a:gd name="T33" fmla="*/ 1061 h 1152"/>
                  <a:gd name="T34" fmla="*/ 376 w 2158"/>
                  <a:gd name="T35" fmla="*/ 920 h 1152"/>
                  <a:gd name="T36" fmla="*/ 55 w 2158"/>
                  <a:gd name="T37" fmla="*/ 665 h 1152"/>
                  <a:gd name="T38" fmla="*/ 11 w 2158"/>
                  <a:gd name="T39" fmla="*/ 669 h 1152"/>
                  <a:gd name="T40" fmla="*/ 15 w 2158"/>
                  <a:gd name="T41" fmla="*/ 713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58" h="1152">
                    <a:moveTo>
                      <a:pt x="15" y="713"/>
                    </a:moveTo>
                    <a:cubicBezTo>
                      <a:pt x="179" y="850"/>
                      <a:pt x="312" y="958"/>
                      <a:pt x="432" y="1033"/>
                    </a:cubicBezTo>
                    <a:cubicBezTo>
                      <a:pt x="492" y="1071"/>
                      <a:pt x="549" y="1100"/>
                      <a:pt x="605" y="1120"/>
                    </a:cubicBezTo>
                    <a:cubicBezTo>
                      <a:pt x="661" y="1140"/>
                      <a:pt x="716" y="1151"/>
                      <a:pt x="771" y="1151"/>
                    </a:cubicBezTo>
                    <a:cubicBezTo>
                      <a:pt x="812" y="1151"/>
                      <a:pt x="854" y="1145"/>
                      <a:pt x="896" y="1132"/>
                    </a:cubicBezTo>
                    <a:cubicBezTo>
                      <a:pt x="959" y="1114"/>
                      <a:pt x="1022" y="1082"/>
                      <a:pt x="1089" y="1036"/>
                    </a:cubicBezTo>
                    <a:cubicBezTo>
                      <a:pt x="1156" y="990"/>
                      <a:pt x="1227" y="931"/>
                      <a:pt x="1305" y="856"/>
                    </a:cubicBezTo>
                    <a:lnTo>
                      <a:pt x="1305" y="856"/>
                    </a:lnTo>
                    <a:lnTo>
                      <a:pt x="2144" y="57"/>
                    </a:lnTo>
                    <a:cubicBezTo>
                      <a:pt x="2156" y="45"/>
                      <a:pt x="2157" y="25"/>
                      <a:pt x="2145" y="13"/>
                    </a:cubicBezTo>
                    <a:cubicBezTo>
                      <a:pt x="2133" y="0"/>
                      <a:pt x="2113" y="0"/>
                      <a:pt x="2100" y="12"/>
                    </a:cubicBezTo>
                    <a:lnTo>
                      <a:pt x="1262" y="811"/>
                    </a:lnTo>
                    <a:lnTo>
                      <a:pt x="1262" y="811"/>
                    </a:lnTo>
                    <a:cubicBezTo>
                      <a:pt x="1160" y="908"/>
                      <a:pt x="1072" y="978"/>
                      <a:pt x="993" y="1023"/>
                    </a:cubicBezTo>
                    <a:cubicBezTo>
                      <a:pt x="953" y="1045"/>
                      <a:pt x="915" y="1062"/>
                      <a:pt x="878" y="1072"/>
                    </a:cubicBezTo>
                    <a:cubicBezTo>
                      <a:pt x="842" y="1083"/>
                      <a:pt x="806" y="1088"/>
                      <a:pt x="771" y="1088"/>
                    </a:cubicBezTo>
                    <a:cubicBezTo>
                      <a:pt x="724" y="1088"/>
                      <a:pt x="677" y="1079"/>
                      <a:pt x="626" y="1061"/>
                    </a:cubicBezTo>
                    <a:cubicBezTo>
                      <a:pt x="551" y="1034"/>
                      <a:pt x="469" y="987"/>
                      <a:pt x="376" y="920"/>
                    </a:cubicBezTo>
                    <a:cubicBezTo>
                      <a:pt x="282" y="853"/>
                      <a:pt x="177" y="767"/>
                      <a:pt x="55" y="665"/>
                    </a:cubicBezTo>
                    <a:cubicBezTo>
                      <a:pt x="42" y="654"/>
                      <a:pt x="22" y="656"/>
                      <a:pt x="11" y="669"/>
                    </a:cubicBezTo>
                    <a:cubicBezTo>
                      <a:pt x="0" y="682"/>
                      <a:pt x="1" y="702"/>
                      <a:pt x="15" y="713"/>
                    </a:cubicBezTo>
                  </a:path>
                </a:pathLst>
              </a:custGeom>
              <a:solidFill>
                <a:srgbClr val="DD4A1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5" name="Freeform 3"/>
              <p:cNvSpPr>
                <a:spLocks noChangeArrowheads="1"/>
              </p:cNvSpPr>
              <p:nvPr/>
            </p:nvSpPr>
            <p:spPr bwMode="auto">
              <a:xfrm>
                <a:off x="1540273" y="847620"/>
                <a:ext cx="304826" cy="169186"/>
              </a:xfrm>
              <a:custGeom>
                <a:avLst/>
                <a:gdLst>
                  <a:gd name="T0" fmla="*/ 12 w 1845"/>
                  <a:gd name="T1" fmla="*/ 672 h 1022"/>
                  <a:gd name="T2" fmla="*/ 350 w 1845"/>
                  <a:gd name="T3" fmla="*/ 928 h 1022"/>
                  <a:gd name="T4" fmla="*/ 488 w 1845"/>
                  <a:gd name="T5" fmla="*/ 997 h 1022"/>
                  <a:gd name="T6" fmla="*/ 620 w 1845"/>
                  <a:gd name="T7" fmla="*/ 1021 h 1022"/>
                  <a:gd name="T8" fmla="*/ 734 w 1845"/>
                  <a:gd name="T9" fmla="*/ 1003 h 1022"/>
                  <a:gd name="T10" fmla="*/ 915 w 1845"/>
                  <a:gd name="T11" fmla="*/ 905 h 1022"/>
                  <a:gd name="T12" fmla="*/ 1129 w 1845"/>
                  <a:gd name="T13" fmla="*/ 720 h 1022"/>
                  <a:gd name="T14" fmla="*/ 1129 w 1845"/>
                  <a:gd name="T15" fmla="*/ 720 h 1022"/>
                  <a:gd name="T16" fmla="*/ 1834 w 1845"/>
                  <a:gd name="T17" fmla="*/ 42 h 1022"/>
                  <a:gd name="T18" fmla="*/ 1835 w 1845"/>
                  <a:gd name="T19" fmla="*/ 10 h 1022"/>
                  <a:gd name="T20" fmla="*/ 1802 w 1845"/>
                  <a:gd name="T21" fmla="*/ 9 h 1022"/>
                  <a:gd name="T22" fmla="*/ 1097 w 1845"/>
                  <a:gd name="T23" fmla="*/ 687 h 1022"/>
                  <a:gd name="T24" fmla="*/ 1097 w 1845"/>
                  <a:gd name="T25" fmla="*/ 687 h 1022"/>
                  <a:gd name="T26" fmla="*/ 828 w 1845"/>
                  <a:gd name="T27" fmla="*/ 907 h 1022"/>
                  <a:gd name="T28" fmla="*/ 720 w 1845"/>
                  <a:gd name="T29" fmla="*/ 959 h 1022"/>
                  <a:gd name="T30" fmla="*/ 620 w 1845"/>
                  <a:gd name="T31" fmla="*/ 975 h 1022"/>
                  <a:gd name="T32" fmla="*/ 504 w 1845"/>
                  <a:gd name="T33" fmla="*/ 954 h 1022"/>
                  <a:gd name="T34" fmla="*/ 302 w 1845"/>
                  <a:gd name="T35" fmla="*/ 841 h 1022"/>
                  <a:gd name="T36" fmla="*/ 41 w 1845"/>
                  <a:gd name="T37" fmla="*/ 636 h 1022"/>
                  <a:gd name="T38" fmla="*/ 9 w 1845"/>
                  <a:gd name="T39" fmla="*/ 640 h 1022"/>
                  <a:gd name="T40" fmla="*/ 12 w 1845"/>
                  <a:gd name="T41" fmla="*/ 672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45" h="1022">
                    <a:moveTo>
                      <a:pt x="12" y="672"/>
                    </a:moveTo>
                    <a:cubicBezTo>
                      <a:pt x="146" y="782"/>
                      <a:pt x="254" y="868"/>
                      <a:pt x="350" y="928"/>
                    </a:cubicBezTo>
                    <a:cubicBezTo>
                      <a:pt x="398" y="958"/>
                      <a:pt x="444" y="981"/>
                      <a:pt x="488" y="997"/>
                    </a:cubicBezTo>
                    <a:cubicBezTo>
                      <a:pt x="533" y="1013"/>
                      <a:pt x="576" y="1021"/>
                      <a:pt x="620" y="1021"/>
                    </a:cubicBezTo>
                    <a:cubicBezTo>
                      <a:pt x="658" y="1021"/>
                      <a:pt x="695" y="1015"/>
                      <a:pt x="734" y="1003"/>
                    </a:cubicBezTo>
                    <a:cubicBezTo>
                      <a:pt x="791" y="984"/>
                      <a:pt x="850" y="952"/>
                      <a:pt x="915" y="905"/>
                    </a:cubicBezTo>
                    <a:cubicBezTo>
                      <a:pt x="980" y="858"/>
                      <a:pt x="1050" y="797"/>
                      <a:pt x="1129" y="720"/>
                    </a:cubicBezTo>
                    <a:lnTo>
                      <a:pt x="1129" y="720"/>
                    </a:lnTo>
                    <a:lnTo>
                      <a:pt x="1834" y="42"/>
                    </a:lnTo>
                    <a:cubicBezTo>
                      <a:pt x="1843" y="34"/>
                      <a:pt x="1844" y="19"/>
                      <a:pt x="1835" y="10"/>
                    </a:cubicBezTo>
                    <a:cubicBezTo>
                      <a:pt x="1826" y="1"/>
                      <a:pt x="1811" y="0"/>
                      <a:pt x="1802" y="9"/>
                    </a:cubicBezTo>
                    <a:lnTo>
                      <a:pt x="1097" y="687"/>
                    </a:lnTo>
                    <a:lnTo>
                      <a:pt x="1097" y="687"/>
                    </a:lnTo>
                    <a:cubicBezTo>
                      <a:pt x="992" y="788"/>
                      <a:pt x="905" y="861"/>
                      <a:pt x="828" y="907"/>
                    </a:cubicBezTo>
                    <a:cubicBezTo>
                      <a:pt x="790" y="931"/>
                      <a:pt x="754" y="948"/>
                      <a:pt x="720" y="959"/>
                    </a:cubicBezTo>
                    <a:cubicBezTo>
                      <a:pt x="685" y="970"/>
                      <a:pt x="653" y="975"/>
                      <a:pt x="620" y="975"/>
                    </a:cubicBezTo>
                    <a:cubicBezTo>
                      <a:pt x="582" y="975"/>
                      <a:pt x="544" y="968"/>
                      <a:pt x="504" y="954"/>
                    </a:cubicBezTo>
                    <a:cubicBezTo>
                      <a:pt x="443" y="932"/>
                      <a:pt x="378" y="894"/>
                      <a:pt x="302" y="841"/>
                    </a:cubicBezTo>
                    <a:cubicBezTo>
                      <a:pt x="227" y="787"/>
                      <a:pt x="141" y="718"/>
                      <a:pt x="41" y="636"/>
                    </a:cubicBezTo>
                    <a:cubicBezTo>
                      <a:pt x="31" y="628"/>
                      <a:pt x="17" y="630"/>
                      <a:pt x="9" y="640"/>
                    </a:cubicBezTo>
                    <a:cubicBezTo>
                      <a:pt x="0" y="649"/>
                      <a:pt x="2" y="664"/>
                      <a:pt x="12" y="672"/>
                    </a:cubicBezTo>
                  </a:path>
                </a:pathLst>
              </a:custGeom>
              <a:solidFill>
                <a:srgbClr val="EA741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6" name="Freeform 4"/>
              <p:cNvSpPr>
                <a:spLocks noChangeArrowheads="1"/>
              </p:cNvSpPr>
              <p:nvPr/>
            </p:nvSpPr>
            <p:spPr bwMode="auto">
              <a:xfrm>
                <a:off x="1568713" y="826472"/>
                <a:ext cx="253050" cy="148037"/>
              </a:xfrm>
              <a:custGeom>
                <a:avLst/>
                <a:gdLst>
                  <a:gd name="T0" fmla="*/ 8 w 1531"/>
                  <a:gd name="T1" fmla="*/ 630 h 895"/>
                  <a:gd name="T2" fmla="*/ 269 w 1531"/>
                  <a:gd name="T3" fmla="*/ 824 h 895"/>
                  <a:gd name="T4" fmla="*/ 374 w 1531"/>
                  <a:gd name="T5" fmla="*/ 876 h 895"/>
                  <a:gd name="T6" fmla="*/ 473 w 1531"/>
                  <a:gd name="T7" fmla="*/ 894 h 895"/>
                  <a:gd name="T8" fmla="*/ 573 w 1531"/>
                  <a:gd name="T9" fmla="*/ 875 h 895"/>
                  <a:gd name="T10" fmla="*/ 739 w 1531"/>
                  <a:gd name="T11" fmla="*/ 775 h 895"/>
                  <a:gd name="T12" fmla="*/ 953 w 1531"/>
                  <a:gd name="T13" fmla="*/ 584 h 895"/>
                  <a:gd name="T14" fmla="*/ 953 w 1531"/>
                  <a:gd name="T15" fmla="*/ 584 h 895"/>
                  <a:gd name="T16" fmla="*/ 1524 w 1531"/>
                  <a:gd name="T17" fmla="*/ 27 h 895"/>
                  <a:gd name="T18" fmla="*/ 1524 w 1531"/>
                  <a:gd name="T19" fmla="*/ 6 h 895"/>
                  <a:gd name="T20" fmla="*/ 1503 w 1531"/>
                  <a:gd name="T21" fmla="*/ 6 h 895"/>
                  <a:gd name="T22" fmla="*/ 932 w 1531"/>
                  <a:gd name="T23" fmla="*/ 563 h 895"/>
                  <a:gd name="T24" fmla="*/ 932 w 1531"/>
                  <a:gd name="T25" fmla="*/ 563 h 895"/>
                  <a:gd name="T26" fmla="*/ 663 w 1531"/>
                  <a:gd name="T27" fmla="*/ 793 h 895"/>
                  <a:gd name="T28" fmla="*/ 562 w 1531"/>
                  <a:gd name="T29" fmla="*/ 847 h 895"/>
                  <a:gd name="T30" fmla="*/ 473 w 1531"/>
                  <a:gd name="T31" fmla="*/ 865 h 895"/>
                  <a:gd name="T32" fmla="*/ 384 w 1531"/>
                  <a:gd name="T33" fmla="*/ 848 h 895"/>
                  <a:gd name="T34" fmla="*/ 229 w 1531"/>
                  <a:gd name="T35" fmla="*/ 762 h 895"/>
                  <a:gd name="T36" fmla="*/ 26 w 1531"/>
                  <a:gd name="T37" fmla="*/ 607 h 895"/>
                  <a:gd name="T38" fmla="*/ 5 w 1531"/>
                  <a:gd name="T39" fmla="*/ 609 h 895"/>
                  <a:gd name="T40" fmla="*/ 8 w 1531"/>
                  <a:gd name="T41" fmla="*/ 630 h 8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1" h="895">
                    <a:moveTo>
                      <a:pt x="8" y="630"/>
                    </a:moveTo>
                    <a:cubicBezTo>
                      <a:pt x="113" y="714"/>
                      <a:pt x="196" y="779"/>
                      <a:pt x="269" y="824"/>
                    </a:cubicBezTo>
                    <a:cubicBezTo>
                      <a:pt x="306" y="847"/>
                      <a:pt x="340" y="864"/>
                      <a:pt x="374" y="876"/>
                    </a:cubicBezTo>
                    <a:cubicBezTo>
                      <a:pt x="407" y="888"/>
                      <a:pt x="440" y="894"/>
                      <a:pt x="473" y="894"/>
                    </a:cubicBezTo>
                    <a:cubicBezTo>
                      <a:pt x="506" y="894"/>
                      <a:pt x="539" y="888"/>
                      <a:pt x="573" y="875"/>
                    </a:cubicBezTo>
                    <a:cubicBezTo>
                      <a:pt x="624" y="856"/>
                      <a:pt x="678" y="823"/>
                      <a:pt x="739" y="775"/>
                    </a:cubicBezTo>
                    <a:cubicBezTo>
                      <a:pt x="801" y="727"/>
                      <a:pt x="870" y="663"/>
                      <a:pt x="953" y="584"/>
                    </a:cubicBezTo>
                    <a:lnTo>
                      <a:pt x="953" y="584"/>
                    </a:lnTo>
                    <a:lnTo>
                      <a:pt x="1524" y="27"/>
                    </a:lnTo>
                    <a:cubicBezTo>
                      <a:pt x="1529" y="21"/>
                      <a:pt x="1530" y="12"/>
                      <a:pt x="1524" y="6"/>
                    </a:cubicBezTo>
                    <a:cubicBezTo>
                      <a:pt x="1518" y="0"/>
                      <a:pt x="1509" y="0"/>
                      <a:pt x="1503" y="6"/>
                    </a:cubicBezTo>
                    <a:lnTo>
                      <a:pt x="932" y="563"/>
                    </a:lnTo>
                    <a:lnTo>
                      <a:pt x="932" y="563"/>
                    </a:lnTo>
                    <a:cubicBezTo>
                      <a:pt x="823" y="668"/>
                      <a:pt x="737" y="744"/>
                      <a:pt x="663" y="793"/>
                    </a:cubicBezTo>
                    <a:cubicBezTo>
                      <a:pt x="627" y="818"/>
                      <a:pt x="594" y="836"/>
                      <a:pt x="562" y="847"/>
                    </a:cubicBezTo>
                    <a:cubicBezTo>
                      <a:pt x="531" y="859"/>
                      <a:pt x="502" y="865"/>
                      <a:pt x="473" y="865"/>
                    </a:cubicBezTo>
                    <a:cubicBezTo>
                      <a:pt x="444" y="865"/>
                      <a:pt x="415" y="859"/>
                      <a:pt x="384" y="848"/>
                    </a:cubicBezTo>
                    <a:cubicBezTo>
                      <a:pt x="338" y="832"/>
                      <a:pt x="288" y="803"/>
                      <a:pt x="229" y="762"/>
                    </a:cubicBezTo>
                    <a:cubicBezTo>
                      <a:pt x="171" y="722"/>
                      <a:pt x="105" y="669"/>
                      <a:pt x="26" y="607"/>
                    </a:cubicBezTo>
                    <a:cubicBezTo>
                      <a:pt x="20" y="602"/>
                      <a:pt x="10" y="603"/>
                      <a:pt x="5" y="609"/>
                    </a:cubicBezTo>
                    <a:cubicBezTo>
                      <a:pt x="0" y="615"/>
                      <a:pt x="1" y="625"/>
                      <a:pt x="8" y="630"/>
                    </a:cubicBezTo>
                  </a:path>
                </a:pathLst>
              </a:custGeom>
              <a:solidFill>
                <a:srgbClr val="F6C40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7" name="Freeform 5"/>
              <p:cNvSpPr>
                <a:spLocks noChangeArrowheads="1"/>
              </p:cNvSpPr>
              <p:nvPr/>
            </p:nvSpPr>
            <p:spPr bwMode="auto">
              <a:xfrm>
                <a:off x="1596425" y="805324"/>
                <a:ext cx="201273" cy="127619"/>
              </a:xfrm>
              <a:custGeom>
                <a:avLst/>
                <a:gdLst>
                  <a:gd name="T0" fmla="*/ 4 w 1217"/>
                  <a:gd name="T1" fmla="*/ 588 h 773"/>
                  <a:gd name="T2" fmla="*/ 193 w 1217"/>
                  <a:gd name="T3" fmla="*/ 724 h 773"/>
                  <a:gd name="T4" fmla="*/ 332 w 1217"/>
                  <a:gd name="T5" fmla="*/ 772 h 773"/>
                  <a:gd name="T6" fmla="*/ 415 w 1217"/>
                  <a:gd name="T7" fmla="*/ 752 h 773"/>
                  <a:gd name="T8" fmla="*/ 563 w 1217"/>
                  <a:gd name="T9" fmla="*/ 648 h 773"/>
                  <a:gd name="T10" fmla="*/ 776 w 1217"/>
                  <a:gd name="T11" fmla="*/ 448 h 773"/>
                  <a:gd name="T12" fmla="*/ 776 w 1217"/>
                  <a:gd name="T13" fmla="*/ 448 h 773"/>
                  <a:gd name="T14" fmla="*/ 1213 w 1217"/>
                  <a:gd name="T15" fmla="*/ 12 h 773"/>
                  <a:gd name="T16" fmla="*/ 1213 w 1217"/>
                  <a:gd name="T17" fmla="*/ 2 h 773"/>
                  <a:gd name="T18" fmla="*/ 1204 w 1217"/>
                  <a:gd name="T19" fmla="*/ 2 h 773"/>
                  <a:gd name="T20" fmla="*/ 767 w 1217"/>
                  <a:gd name="T21" fmla="*/ 439 h 773"/>
                  <a:gd name="T22" fmla="*/ 500 w 1217"/>
                  <a:gd name="T23" fmla="*/ 682 h 773"/>
                  <a:gd name="T24" fmla="*/ 410 w 1217"/>
                  <a:gd name="T25" fmla="*/ 740 h 773"/>
                  <a:gd name="T26" fmla="*/ 332 w 1217"/>
                  <a:gd name="T27" fmla="*/ 759 h 773"/>
                  <a:gd name="T28" fmla="*/ 199 w 1217"/>
                  <a:gd name="T29" fmla="*/ 712 h 773"/>
                  <a:gd name="T30" fmla="*/ 12 w 1217"/>
                  <a:gd name="T31" fmla="*/ 577 h 773"/>
                  <a:gd name="T32" fmla="*/ 2 w 1217"/>
                  <a:gd name="T33" fmla="*/ 578 h 773"/>
                  <a:gd name="T34" fmla="*/ 4 w 1217"/>
                  <a:gd name="T35" fmla="*/ 588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17" h="773">
                    <a:moveTo>
                      <a:pt x="4" y="588"/>
                    </a:moveTo>
                    <a:cubicBezTo>
                      <a:pt x="81" y="647"/>
                      <a:pt x="141" y="692"/>
                      <a:pt x="193" y="724"/>
                    </a:cubicBezTo>
                    <a:cubicBezTo>
                      <a:pt x="244" y="755"/>
                      <a:pt x="288" y="772"/>
                      <a:pt x="332" y="772"/>
                    </a:cubicBezTo>
                    <a:cubicBezTo>
                      <a:pt x="359" y="772"/>
                      <a:pt x="386" y="765"/>
                      <a:pt x="415" y="752"/>
                    </a:cubicBezTo>
                    <a:cubicBezTo>
                      <a:pt x="458" y="733"/>
                      <a:pt x="505" y="698"/>
                      <a:pt x="563" y="648"/>
                    </a:cubicBezTo>
                    <a:cubicBezTo>
                      <a:pt x="620" y="597"/>
                      <a:pt x="689" y="531"/>
                      <a:pt x="776" y="448"/>
                    </a:cubicBezTo>
                    <a:lnTo>
                      <a:pt x="776" y="448"/>
                    </a:lnTo>
                    <a:lnTo>
                      <a:pt x="1213" y="12"/>
                    </a:lnTo>
                    <a:cubicBezTo>
                      <a:pt x="1216" y="9"/>
                      <a:pt x="1216" y="5"/>
                      <a:pt x="1213" y="2"/>
                    </a:cubicBezTo>
                    <a:cubicBezTo>
                      <a:pt x="1210" y="0"/>
                      <a:pt x="1206" y="0"/>
                      <a:pt x="1204" y="2"/>
                    </a:cubicBezTo>
                    <a:lnTo>
                      <a:pt x="767" y="439"/>
                    </a:lnTo>
                    <a:cubicBezTo>
                      <a:pt x="651" y="549"/>
                      <a:pt x="568" y="630"/>
                      <a:pt x="500" y="682"/>
                    </a:cubicBezTo>
                    <a:cubicBezTo>
                      <a:pt x="466" y="709"/>
                      <a:pt x="437" y="728"/>
                      <a:pt x="410" y="740"/>
                    </a:cubicBezTo>
                    <a:cubicBezTo>
                      <a:pt x="382" y="753"/>
                      <a:pt x="357" y="759"/>
                      <a:pt x="332" y="759"/>
                    </a:cubicBezTo>
                    <a:cubicBezTo>
                      <a:pt x="291" y="759"/>
                      <a:pt x="250" y="743"/>
                      <a:pt x="199" y="712"/>
                    </a:cubicBezTo>
                    <a:cubicBezTo>
                      <a:pt x="149" y="682"/>
                      <a:pt x="89" y="636"/>
                      <a:pt x="12" y="577"/>
                    </a:cubicBezTo>
                    <a:cubicBezTo>
                      <a:pt x="9" y="575"/>
                      <a:pt x="4" y="575"/>
                      <a:pt x="2" y="578"/>
                    </a:cubicBezTo>
                    <a:cubicBezTo>
                      <a:pt x="0" y="581"/>
                      <a:pt x="1" y="585"/>
                      <a:pt x="4" y="588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8" name="Freeform 6"/>
              <p:cNvSpPr>
                <a:spLocks noChangeArrowheads="1"/>
              </p:cNvSpPr>
              <p:nvPr/>
            </p:nvSpPr>
            <p:spPr bwMode="auto">
              <a:xfrm>
                <a:off x="1368170" y="664579"/>
                <a:ext cx="439737" cy="330350"/>
              </a:xfrm>
              <a:custGeom>
                <a:avLst/>
                <a:gdLst>
                  <a:gd name="T0" fmla="*/ 2631 w 2657"/>
                  <a:gd name="T1" fmla="*/ 532 h 1998"/>
                  <a:gd name="T2" fmla="*/ 2130 w 2657"/>
                  <a:gd name="T3" fmla="*/ 145 h 1998"/>
                  <a:gd name="T4" fmla="*/ 1920 w 2657"/>
                  <a:gd name="T5" fmla="*/ 38 h 1998"/>
                  <a:gd name="T6" fmla="*/ 1715 w 2657"/>
                  <a:gd name="T7" fmla="*/ 0 h 1998"/>
                  <a:gd name="T8" fmla="*/ 1578 w 2657"/>
                  <a:gd name="T9" fmla="*/ 19 h 1998"/>
                  <a:gd name="T10" fmla="*/ 1370 w 2657"/>
                  <a:gd name="T11" fmla="*/ 116 h 1998"/>
                  <a:gd name="T12" fmla="*/ 1150 w 2657"/>
                  <a:gd name="T13" fmla="*/ 295 h 1998"/>
                  <a:gd name="T14" fmla="*/ 1150 w 2657"/>
                  <a:gd name="T15" fmla="*/ 295 h 1998"/>
                  <a:gd name="T16" fmla="*/ 16 w 2657"/>
                  <a:gd name="T17" fmla="*/ 1368 h 1998"/>
                  <a:gd name="T18" fmla="*/ 0 w 2657"/>
                  <a:gd name="T19" fmla="*/ 1406 h 1998"/>
                  <a:gd name="T20" fmla="*/ 16 w 2657"/>
                  <a:gd name="T21" fmla="*/ 1444 h 1998"/>
                  <a:gd name="T22" fmla="*/ 566 w 2657"/>
                  <a:gd name="T23" fmla="*/ 1977 h 1998"/>
                  <a:gd name="T24" fmla="*/ 640 w 2657"/>
                  <a:gd name="T25" fmla="*/ 1976 h 1998"/>
                  <a:gd name="T26" fmla="*/ 639 w 2657"/>
                  <a:gd name="T27" fmla="*/ 1901 h 1998"/>
                  <a:gd name="T28" fmla="*/ 129 w 2657"/>
                  <a:gd name="T29" fmla="*/ 1406 h 1998"/>
                  <a:gd name="T30" fmla="*/ 1223 w 2657"/>
                  <a:gd name="T31" fmla="*/ 371 h 1998"/>
                  <a:gd name="T32" fmla="*/ 1223 w 2657"/>
                  <a:gd name="T33" fmla="*/ 371 h 1998"/>
                  <a:gd name="T34" fmla="*/ 1489 w 2657"/>
                  <a:gd name="T35" fmla="*/ 167 h 1998"/>
                  <a:gd name="T36" fmla="*/ 1605 w 2657"/>
                  <a:gd name="T37" fmla="*/ 121 h 1998"/>
                  <a:gd name="T38" fmla="*/ 1715 w 2657"/>
                  <a:gd name="T39" fmla="*/ 106 h 1998"/>
                  <a:gd name="T40" fmla="*/ 1884 w 2657"/>
                  <a:gd name="T41" fmla="*/ 138 h 1998"/>
                  <a:gd name="T42" fmla="*/ 2181 w 2657"/>
                  <a:gd name="T43" fmla="*/ 306 h 1998"/>
                  <a:gd name="T44" fmla="*/ 2562 w 2657"/>
                  <a:gd name="T45" fmla="*/ 612 h 1998"/>
                  <a:gd name="T46" fmla="*/ 2637 w 2657"/>
                  <a:gd name="T47" fmla="*/ 606 h 1998"/>
                  <a:gd name="T48" fmla="*/ 2631 w 2657"/>
                  <a:gd name="T49" fmla="*/ 532 h 1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57" h="1998">
                    <a:moveTo>
                      <a:pt x="2631" y="532"/>
                    </a:moveTo>
                    <a:cubicBezTo>
                      <a:pt x="2437" y="367"/>
                      <a:pt x="2276" y="237"/>
                      <a:pt x="2130" y="145"/>
                    </a:cubicBezTo>
                    <a:cubicBezTo>
                      <a:pt x="2058" y="99"/>
                      <a:pt x="1988" y="63"/>
                      <a:pt x="1920" y="38"/>
                    </a:cubicBezTo>
                    <a:cubicBezTo>
                      <a:pt x="1851" y="14"/>
                      <a:pt x="1783" y="0"/>
                      <a:pt x="1715" y="0"/>
                    </a:cubicBezTo>
                    <a:cubicBezTo>
                      <a:pt x="1669" y="0"/>
                      <a:pt x="1623" y="6"/>
                      <a:pt x="1578" y="19"/>
                    </a:cubicBezTo>
                    <a:cubicBezTo>
                      <a:pt x="1509" y="37"/>
                      <a:pt x="1440" y="70"/>
                      <a:pt x="1370" y="116"/>
                    </a:cubicBezTo>
                    <a:cubicBezTo>
                      <a:pt x="1299" y="162"/>
                      <a:pt x="1227" y="221"/>
                      <a:pt x="1150" y="295"/>
                    </a:cubicBezTo>
                    <a:lnTo>
                      <a:pt x="1150" y="295"/>
                    </a:lnTo>
                    <a:lnTo>
                      <a:pt x="16" y="1368"/>
                    </a:lnTo>
                    <a:cubicBezTo>
                      <a:pt x="6" y="1378"/>
                      <a:pt x="0" y="1391"/>
                      <a:pt x="0" y="1406"/>
                    </a:cubicBezTo>
                    <a:cubicBezTo>
                      <a:pt x="0" y="1420"/>
                      <a:pt x="6" y="1434"/>
                      <a:pt x="16" y="1444"/>
                    </a:cubicBezTo>
                    <a:lnTo>
                      <a:pt x="566" y="1977"/>
                    </a:lnTo>
                    <a:cubicBezTo>
                      <a:pt x="587" y="1997"/>
                      <a:pt x="619" y="1997"/>
                      <a:pt x="640" y="1976"/>
                    </a:cubicBezTo>
                    <a:cubicBezTo>
                      <a:pt x="660" y="1955"/>
                      <a:pt x="660" y="1921"/>
                      <a:pt x="639" y="1901"/>
                    </a:cubicBezTo>
                    <a:lnTo>
                      <a:pt x="129" y="1406"/>
                    </a:lnTo>
                    <a:lnTo>
                      <a:pt x="1223" y="371"/>
                    </a:lnTo>
                    <a:lnTo>
                      <a:pt x="1223" y="371"/>
                    </a:lnTo>
                    <a:cubicBezTo>
                      <a:pt x="1321" y="277"/>
                      <a:pt x="1409" y="210"/>
                      <a:pt x="1489" y="167"/>
                    </a:cubicBezTo>
                    <a:cubicBezTo>
                      <a:pt x="1529" y="146"/>
                      <a:pt x="1568" y="131"/>
                      <a:pt x="1605" y="121"/>
                    </a:cubicBezTo>
                    <a:cubicBezTo>
                      <a:pt x="1642" y="111"/>
                      <a:pt x="1679" y="106"/>
                      <a:pt x="1715" y="106"/>
                    </a:cubicBezTo>
                    <a:cubicBezTo>
                      <a:pt x="1770" y="106"/>
                      <a:pt x="1825" y="116"/>
                      <a:pt x="1884" y="138"/>
                    </a:cubicBezTo>
                    <a:cubicBezTo>
                      <a:pt x="1972" y="170"/>
                      <a:pt x="2070" y="226"/>
                      <a:pt x="2181" y="306"/>
                    </a:cubicBezTo>
                    <a:cubicBezTo>
                      <a:pt x="2293" y="387"/>
                      <a:pt x="2418" y="490"/>
                      <a:pt x="2562" y="612"/>
                    </a:cubicBezTo>
                    <a:cubicBezTo>
                      <a:pt x="2585" y="631"/>
                      <a:pt x="2618" y="628"/>
                      <a:pt x="2637" y="606"/>
                    </a:cubicBezTo>
                    <a:cubicBezTo>
                      <a:pt x="2656" y="584"/>
                      <a:pt x="2653" y="551"/>
                      <a:pt x="2631" y="532"/>
                    </a:cubicBezTo>
                  </a:path>
                </a:pathLst>
              </a:custGeom>
              <a:solidFill>
                <a:srgbClr val="157C5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9" name="Freeform 7"/>
              <p:cNvSpPr>
                <a:spLocks noChangeArrowheads="1"/>
              </p:cNvSpPr>
              <p:nvPr/>
            </p:nvSpPr>
            <p:spPr bwMode="auto">
              <a:xfrm>
                <a:off x="1419946" y="709792"/>
                <a:ext cx="356603" cy="190334"/>
              </a:xfrm>
              <a:custGeom>
                <a:avLst/>
                <a:gdLst>
                  <a:gd name="T0" fmla="*/ 2142 w 2158"/>
                  <a:gd name="T1" fmla="*/ 438 h 1152"/>
                  <a:gd name="T2" fmla="*/ 1725 w 2158"/>
                  <a:gd name="T3" fmla="*/ 118 h 1152"/>
                  <a:gd name="T4" fmla="*/ 1552 w 2158"/>
                  <a:gd name="T5" fmla="*/ 31 h 1152"/>
                  <a:gd name="T6" fmla="*/ 1386 w 2158"/>
                  <a:gd name="T7" fmla="*/ 0 h 1152"/>
                  <a:gd name="T8" fmla="*/ 1261 w 2158"/>
                  <a:gd name="T9" fmla="*/ 19 h 1152"/>
                  <a:gd name="T10" fmla="*/ 1068 w 2158"/>
                  <a:gd name="T11" fmla="*/ 115 h 1152"/>
                  <a:gd name="T12" fmla="*/ 852 w 2158"/>
                  <a:gd name="T13" fmla="*/ 295 h 1152"/>
                  <a:gd name="T14" fmla="*/ 852 w 2158"/>
                  <a:gd name="T15" fmla="*/ 295 h 1152"/>
                  <a:gd name="T16" fmla="*/ 13 w 2158"/>
                  <a:gd name="T17" fmla="*/ 1094 h 1152"/>
                  <a:gd name="T18" fmla="*/ 12 w 2158"/>
                  <a:gd name="T19" fmla="*/ 1138 h 1152"/>
                  <a:gd name="T20" fmla="*/ 56 w 2158"/>
                  <a:gd name="T21" fmla="*/ 1139 h 1152"/>
                  <a:gd name="T22" fmla="*/ 895 w 2158"/>
                  <a:gd name="T23" fmla="*/ 340 h 1152"/>
                  <a:gd name="T24" fmla="*/ 895 w 2158"/>
                  <a:gd name="T25" fmla="*/ 340 h 1152"/>
                  <a:gd name="T26" fmla="*/ 1164 w 2158"/>
                  <a:gd name="T27" fmla="*/ 128 h 1152"/>
                  <a:gd name="T28" fmla="*/ 1279 w 2158"/>
                  <a:gd name="T29" fmla="*/ 79 h 1152"/>
                  <a:gd name="T30" fmla="*/ 1386 w 2158"/>
                  <a:gd name="T31" fmla="*/ 63 h 1152"/>
                  <a:gd name="T32" fmla="*/ 1531 w 2158"/>
                  <a:gd name="T33" fmla="*/ 90 h 1152"/>
                  <a:gd name="T34" fmla="*/ 1781 w 2158"/>
                  <a:gd name="T35" fmla="*/ 231 h 1152"/>
                  <a:gd name="T36" fmla="*/ 2102 w 2158"/>
                  <a:gd name="T37" fmla="*/ 486 h 1152"/>
                  <a:gd name="T38" fmla="*/ 2146 w 2158"/>
                  <a:gd name="T39" fmla="*/ 482 h 1152"/>
                  <a:gd name="T40" fmla="*/ 2142 w 2158"/>
                  <a:gd name="T41" fmla="*/ 438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58" h="1152">
                    <a:moveTo>
                      <a:pt x="2142" y="438"/>
                    </a:moveTo>
                    <a:cubicBezTo>
                      <a:pt x="1978" y="301"/>
                      <a:pt x="1845" y="193"/>
                      <a:pt x="1725" y="118"/>
                    </a:cubicBezTo>
                    <a:cubicBezTo>
                      <a:pt x="1664" y="80"/>
                      <a:pt x="1608" y="51"/>
                      <a:pt x="1552" y="31"/>
                    </a:cubicBezTo>
                    <a:cubicBezTo>
                      <a:pt x="1496" y="11"/>
                      <a:pt x="1441" y="0"/>
                      <a:pt x="1386" y="0"/>
                    </a:cubicBezTo>
                    <a:cubicBezTo>
                      <a:pt x="1344" y="0"/>
                      <a:pt x="1303" y="6"/>
                      <a:pt x="1261" y="19"/>
                    </a:cubicBezTo>
                    <a:cubicBezTo>
                      <a:pt x="1198" y="37"/>
                      <a:pt x="1135" y="69"/>
                      <a:pt x="1068" y="115"/>
                    </a:cubicBezTo>
                    <a:cubicBezTo>
                      <a:pt x="1000" y="161"/>
                      <a:pt x="930" y="220"/>
                      <a:pt x="852" y="295"/>
                    </a:cubicBezTo>
                    <a:lnTo>
                      <a:pt x="852" y="295"/>
                    </a:lnTo>
                    <a:lnTo>
                      <a:pt x="13" y="1094"/>
                    </a:lnTo>
                    <a:cubicBezTo>
                      <a:pt x="1" y="1106"/>
                      <a:pt x="0" y="1126"/>
                      <a:pt x="12" y="1138"/>
                    </a:cubicBezTo>
                    <a:cubicBezTo>
                      <a:pt x="24" y="1151"/>
                      <a:pt x="44" y="1151"/>
                      <a:pt x="56" y="1139"/>
                    </a:cubicBezTo>
                    <a:lnTo>
                      <a:pt x="895" y="340"/>
                    </a:lnTo>
                    <a:lnTo>
                      <a:pt x="895" y="340"/>
                    </a:lnTo>
                    <a:cubicBezTo>
                      <a:pt x="997" y="243"/>
                      <a:pt x="1085" y="173"/>
                      <a:pt x="1164" y="128"/>
                    </a:cubicBezTo>
                    <a:cubicBezTo>
                      <a:pt x="1204" y="106"/>
                      <a:pt x="1242" y="89"/>
                      <a:pt x="1279" y="79"/>
                    </a:cubicBezTo>
                    <a:cubicBezTo>
                      <a:pt x="1315" y="68"/>
                      <a:pt x="1351" y="63"/>
                      <a:pt x="1386" y="63"/>
                    </a:cubicBezTo>
                    <a:cubicBezTo>
                      <a:pt x="1433" y="63"/>
                      <a:pt x="1480" y="72"/>
                      <a:pt x="1531" y="90"/>
                    </a:cubicBezTo>
                    <a:cubicBezTo>
                      <a:pt x="1606" y="117"/>
                      <a:pt x="1688" y="164"/>
                      <a:pt x="1781" y="231"/>
                    </a:cubicBezTo>
                    <a:cubicBezTo>
                      <a:pt x="1874" y="298"/>
                      <a:pt x="1979" y="384"/>
                      <a:pt x="2102" y="486"/>
                    </a:cubicBezTo>
                    <a:cubicBezTo>
                      <a:pt x="2115" y="497"/>
                      <a:pt x="2135" y="495"/>
                      <a:pt x="2146" y="482"/>
                    </a:cubicBezTo>
                    <a:cubicBezTo>
                      <a:pt x="2157" y="469"/>
                      <a:pt x="2155" y="449"/>
                      <a:pt x="2142" y="438"/>
                    </a:cubicBezTo>
                  </a:path>
                </a:pathLst>
              </a:custGeom>
              <a:solidFill>
                <a:srgbClr val="0494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0" name="Freeform 8"/>
              <p:cNvSpPr>
                <a:spLocks noChangeArrowheads="1"/>
              </p:cNvSpPr>
              <p:nvPr/>
            </p:nvSpPr>
            <p:spPr bwMode="auto">
              <a:xfrm>
                <a:off x="1444012" y="752818"/>
                <a:ext cx="304826" cy="169186"/>
              </a:xfrm>
              <a:custGeom>
                <a:avLst/>
                <a:gdLst>
                  <a:gd name="T0" fmla="*/ 1832 w 1844"/>
                  <a:gd name="T1" fmla="*/ 349 h 1021"/>
                  <a:gd name="T2" fmla="*/ 1494 w 1844"/>
                  <a:gd name="T3" fmla="*/ 93 h 1021"/>
                  <a:gd name="T4" fmla="*/ 1356 w 1844"/>
                  <a:gd name="T5" fmla="*/ 24 h 1021"/>
                  <a:gd name="T6" fmla="*/ 1224 w 1844"/>
                  <a:gd name="T7" fmla="*/ 0 h 1021"/>
                  <a:gd name="T8" fmla="*/ 1110 w 1844"/>
                  <a:gd name="T9" fmla="*/ 18 h 1021"/>
                  <a:gd name="T10" fmla="*/ 929 w 1844"/>
                  <a:gd name="T11" fmla="*/ 116 h 1021"/>
                  <a:gd name="T12" fmla="*/ 715 w 1844"/>
                  <a:gd name="T13" fmla="*/ 301 h 1021"/>
                  <a:gd name="T14" fmla="*/ 714 w 1844"/>
                  <a:gd name="T15" fmla="*/ 301 h 1021"/>
                  <a:gd name="T16" fmla="*/ 10 w 1844"/>
                  <a:gd name="T17" fmla="*/ 978 h 1021"/>
                  <a:gd name="T18" fmla="*/ 9 w 1844"/>
                  <a:gd name="T19" fmla="*/ 1011 h 1021"/>
                  <a:gd name="T20" fmla="*/ 42 w 1844"/>
                  <a:gd name="T21" fmla="*/ 1012 h 1021"/>
                  <a:gd name="T22" fmla="*/ 746 w 1844"/>
                  <a:gd name="T23" fmla="*/ 334 h 1021"/>
                  <a:gd name="T24" fmla="*/ 746 w 1844"/>
                  <a:gd name="T25" fmla="*/ 334 h 1021"/>
                  <a:gd name="T26" fmla="*/ 1016 w 1844"/>
                  <a:gd name="T27" fmla="*/ 114 h 1021"/>
                  <a:gd name="T28" fmla="*/ 1124 w 1844"/>
                  <a:gd name="T29" fmla="*/ 62 h 1021"/>
                  <a:gd name="T30" fmla="*/ 1224 w 1844"/>
                  <a:gd name="T31" fmla="*/ 46 h 1021"/>
                  <a:gd name="T32" fmla="*/ 1340 w 1844"/>
                  <a:gd name="T33" fmla="*/ 67 h 1021"/>
                  <a:gd name="T34" fmla="*/ 1542 w 1844"/>
                  <a:gd name="T35" fmla="*/ 180 h 1021"/>
                  <a:gd name="T36" fmla="*/ 1803 w 1844"/>
                  <a:gd name="T37" fmla="*/ 385 h 1021"/>
                  <a:gd name="T38" fmla="*/ 1835 w 1844"/>
                  <a:gd name="T39" fmla="*/ 381 h 1021"/>
                  <a:gd name="T40" fmla="*/ 1832 w 1844"/>
                  <a:gd name="T41" fmla="*/ 349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44" h="1021">
                    <a:moveTo>
                      <a:pt x="1832" y="349"/>
                    </a:moveTo>
                    <a:cubicBezTo>
                      <a:pt x="1698" y="239"/>
                      <a:pt x="1590" y="153"/>
                      <a:pt x="1494" y="93"/>
                    </a:cubicBezTo>
                    <a:cubicBezTo>
                      <a:pt x="1446" y="63"/>
                      <a:pt x="1400" y="40"/>
                      <a:pt x="1356" y="24"/>
                    </a:cubicBezTo>
                    <a:cubicBezTo>
                      <a:pt x="1311" y="8"/>
                      <a:pt x="1268" y="0"/>
                      <a:pt x="1224" y="0"/>
                    </a:cubicBezTo>
                    <a:cubicBezTo>
                      <a:pt x="1186" y="0"/>
                      <a:pt x="1148" y="6"/>
                      <a:pt x="1110" y="18"/>
                    </a:cubicBezTo>
                    <a:cubicBezTo>
                      <a:pt x="1052" y="37"/>
                      <a:pt x="993" y="69"/>
                      <a:pt x="929" y="116"/>
                    </a:cubicBezTo>
                    <a:cubicBezTo>
                      <a:pt x="864" y="163"/>
                      <a:pt x="794" y="224"/>
                      <a:pt x="715" y="301"/>
                    </a:cubicBezTo>
                    <a:lnTo>
                      <a:pt x="714" y="301"/>
                    </a:lnTo>
                    <a:lnTo>
                      <a:pt x="10" y="978"/>
                    </a:lnTo>
                    <a:cubicBezTo>
                      <a:pt x="1" y="987"/>
                      <a:pt x="0" y="1002"/>
                      <a:pt x="9" y="1011"/>
                    </a:cubicBezTo>
                    <a:cubicBezTo>
                      <a:pt x="18" y="1020"/>
                      <a:pt x="33" y="1020"/>
                      <a:pt x="42" y="1012"/>
                    </a:cubicBezTo>
                    <a:lnTo>
                      <a:pt x="746" y="334"/>
                    </a:lnTo>
                    <a:lnTo>
                      <a:pt x="746" y="334"/>
                    </a:lnTo>
                    <a:cubicBezTo>
                      <a:pt x="851" y="233"/>
                      <a:pt x="939" y="160"/>
                      <a:pt x="1016" y="114"/>
                    </a:cubicBezTo>
                    <a:cubicBezTo>
                      <a:pt x="1054" y="90"/>
                      <a:pt x="1090" y="73"/>
                      <a:pt x="1124" y="62"/>
                    </a:cubicBezTo>
                    <a:cubicBezTo>
                      <a:pt x="1159" y="51"/>
                      <a:pt x="1191" y="46"/>
                      <a:pt x="1224" y="46"/>
                    </a:cubicBezTo>
                    <a:cubicBezTo>
                      <a:pt x="1262" y="46"/>
                      <a:pt x="1300" y="53"/>
                      <a:pt x="1340" y="67"/>
                    </a:cubicBezTo>
                    <a:cubicBezTo>
                      <a:pt x="1401" y="89"/>
                      <a:pt x="1466" y="127"/>
                      <a:pt x="1542" y="180"/>
                    </a:cubicBezTo>
                    <a:cubicBezTo>
                      <a:pt x="1617" y="234"/>
                      <a:pt x="1702" y="303"/>
                      <a:pt x="1803" y="385"/>
                    </a:cubicBezTo>
                    <a:cubicBezTo>
                      <a:pt x="1813" y="393"/>
                      <a:pt x="1827" y="391"/>
                      <a:pt x="1835" y="381"/>
                    </a:cubicBezTo>
                    <a:cubicBezTo>
                      <a:pt x="1843" y="372"/>
                      <a:pt x="1842" y="357"/>
                      <a:pt x="1832" y="349"/>
                    </a:cubicBezTo>
                  </a:path>
                </a:pathLst>
              </a:custGeom>
              <a:solidFill>
                <a:srgbClr val="48A83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1" name="Freeform 9"/>
              <p:cNvSpPr>
                <a:spLocks noChangeArrowheads="1"/>
              </p:cNvSpPr>
              <p:nvPr/>
            </p:nvSpPr>
            <p:spPr bwMode="auto">
              <a:xfrm>
                <a:off x="1467348" y="795114"/>
                <a:ext cx="253049" cy="148038"/>
              </a:xfrm>
              <a:custGeom>
                <a:avLst/>
                <a:gdLst>
                  <a:gd name="T0" fmla="*/ 1522 w 1530"/>
                  <a:gd name="T1" fmla="*/ 264 h 895"/>
                  <a:gd name="T2" fmla="*/ 1260 w 1530"/>
                  <a:gd name="T3" fmla="*/ 70 h 895"/>
                  <a:gd name="T4" fmla="*/ 1156 w 1530"/>
                  <a:gd name="T5" fmla="*/ 18 h 895"/>
                  <a:gd name="T6" fmla="*/ 1057 w 1530"/>
                  <a:gd name="T7" fmla="*/ 0 h 895"/>
                  <a:gd name="T8" fmla="*/ 957 w 1530"/>
                  <a:gd name="T9" fmla="*/ 19 h 895"/>
                  <a:gd name="T10" fmla="*/ 791 w 1530"/>
                  <a:gd name="T11" fmla="*/ 119 h 895"/>
                  <a:gd name="T12" fmla="*/ 577 w 1530"/>
                  <a:gd name="T13" fmla="*/ 310 h 895"/>
                  <a:gd name="T14" fmla="*/ 577 w 1530"/>
                  <a:gd name="T15" fmla="*/ 310 h 895"/>
                  <a:gd name="T16" fmla="*/ 6 w 1530"/>
                  <a:gd name="T17" fmla="*/ 867 h 895"/>
                  <a:gd name="T18" fmla="*/ 6 w 1530"/>
                  <a:gd name="T19" fmla="*/ 888 h 895"/>
                  <a:gd name="T20" fmla="*/ 27 w 1530"/>
                  <a:gd name="T21" fmla="*/ 888 h 895"/>
                  <a:gd name="T22" fmla="*/ 598 w 1530"/>
                  <a:gd name="T23" fmla="*/ 331 h 895"/>
                  <a:gd name="T24" fmla="*/ 598 w 1530"/>
                  <a:gd name="T25" fmla="*/ 331 h 895"/>
                  <a:gd name="T26" fmla="*/ 866 w 1530"/>
                  <a:gd name="T27" fmla="*/ 101 h 895"/>
                  <a:gd name="T28" fmla="*/ 968 w 1530"/>
                  <a:gd name="T29" fmla="*/ 47 h 895"/>
                  <a:gd name="T30" fmla="*/ 1057 w 1530"/>
                  <a:gd name="T31" fmla="*/ 29 h 895"/>
                  <a:gd name="T32" fmla="*/ 1146 w 1530"/>
                  <a:gd name="T33" fmla="*/ 46 h 895"/>
                  <a:gd name="T34" fmla="*/ 1300 w 1530"/>
                  <a:gd name="T35" fmla="*/ 132 h 895"/>
                  <a:gd name="T36" fmla="*/ 1504 w 1530"/>
                  <a:gd name="T37" fmla="*/ 287 h 895"/>
                  <a:gd name="T38" fmla="*/ 1524 w 1530"/>
                  <a:gd name="T39" fmla="*/ 285 h 895"/>
                  <a:gd name="T40" fmla="*/ 1522 w 1530"/>
                  <a:gd name="T41" fmla="*/ 264 h 8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0" h="895">
                    <a:moveTo>
                      <a:pt x="1522" y="264"/>
                    </a:moveTo>
                    <a:cubicBezTo>
                      <a:pt x="1417" y="180"/>
                      <a:pt x="1334" y="115"/>
                      <a:pt x="1260" y="70"/>
                    </a:cubicBezTo>
                    <a:cubicBezTo>
                      <a:pt x="1224" y="47"/>
                      <a:pt x="1189" y="30"/>
                      <a:pt x="1156" y="18"/>
                    </a:cubicBezTo>
                    <a:cubicBezTo>
                      <a:pt x="1123" y="6"/>
                      <a:pt x="1090" y="0"/>
                      <a:pt x="1057" y="0"/>
                    </a:cubicBezTo>
                    <a:cubicBezTo>
                      <a:pt x="1024" y="0"/>
                      <a:pt x="991" y="6"/>
                      <a:pt x="957" y="19"/>
                    </a:cubicBezTo>
                    <a:cubicBezTo>
                      <a:pt x="906" y="38"/>
                      <a:pt x="852" y="71"/>
                      <a:pt x="791" y="119"/>
                    </a:cubicBezTo>
                    <a:cubicBezTo>
                      <a:pt x="729" y="167"/>
                      <a:pt x="660" y="231"/>
                      <a:pt x="577" y="310"/>
                    </a:cubicBezTo>
                    <a:lnTo>
                      <a:pt x="577" y="310"/>
                    </a:lnTo>
                    <a:lnTo>
                      <a:pt x="6" y="867"/>
                    </a:lnTo>
                    <a:cubicBezTo>
                      <a:pt x="0" y="873"/>
                      <a:pt x="0" y="882"/>
                      <a:pt x="6" y="888"/>
                    </a:cubicBezTo>
                    <a:cubicBezTo>
                      <a:pt x="12" y="894"/>
                      <a:pt x="21" y="894"/>
                      <a:pt x="27" y="888"/>
                    </a:cubicBezTo>
                    <a:lnTo>
                      <a:pt x="598" y="331"/>
                    </a:lnTo>
                    <a:lnTo>
                      <a:pt x="598" y="331"/>
                    </a:lnTo>
                    <a:cubicBezTo>
                      <a:pt x="707" y="226"/>
                      <a:pt x="793" y="150"/>
                      <a:pt x="866" y="101"/>
                    </a:cubicBezTo>
                    <a:cubicBezTo>
                      <a:pt x="903" y="76"/>
                      <a:pt x="936" y="58"/>
                      <a:pt x="968" y="47"/>
                    </a:cubicBezTo>
                    <a:cubicBezTo>
                      <a:pt x="999" y="35"/>
                      <a:pt x="1028" y="29"/>
                      <a:pt x="1057" y="29"/>
                    </a:cubicBezTo>
                    <a:cubicBezTo>
                      <a:pt x="1086" y="29"/>
                      <a:pt x="1115" y="35"/>
                      <a:pt x="1146" y="46"/>
                    </a:cubicBezTo>
                    <a:cubicBezTo>
                      <a:pt x="1192" y="62"/>
                      <a:pt x="1242" y="91"/>
                      <a:pt x="1300" y="132"/>
                    </a:cubicBezTo>
                    <a:cubicBezTo>
                      <a:pt x="1359" y="172"/>
                      <a:pt x="1425" y="225"/>
                      <a:pt x="1504" y="287"/>
                    </a:cubicBezTo>
                    <a:cubicBezTo>
                      <a:pt x="1510" y="292"/>
                      <a:pt x="1518" y="291"/>
                      <a:pt x="1524" y="285"/>
                    </a:cubicBezTo>
                    <a:cubicBezTo>
                      <a:pt x="1529" y="279"/>
                      <a:pt x="1528" y="269"/>
                      <a:pt x="1522" y="264"/>
                    </a:cubicBezTo>
                  </a:path>
                </a:pathLst>
              </a:custGeom>
              <a:solidFill>
                <a:srgbClr val="B2CE2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2" name="Freeform 10"/>
              <p:cNvSpPr>
                <a:spLocks noChangeArrowheads="1"/>
              </p:cNvSpPr>
              <p:nvPr/>
            </p:nvSpPr>
            <p:spPr bwMode="auto">
              <a:xfrm>
                <a:off x="1491413" y="835952"/>
                <a:ext cx="201273" cy="127619"/>
              </a:xfrm>
              <a:custGeom>
                <a:avLst/>
                <a:gdLst>
                  <a:gd name="T0" fmla="*/ 1212 w 1217"/>
                  <a:gd name="T1" fmla="*/ 184 h 773"/>
                  <a:gd name="T2" fmla="*/ 1023 w 1217"/>
                  <a:gd name="T3" fmla="*/ 48 h 773"/>
                  <a:gd name="T4" fmla="*/ 884 w 1217"/>
                  <a:gd name="T5" fmla="*/ 0 h 773"/>
                  <a:gd name="T6" fmla="*/ 801 w 1217"/>
                  <a:gd name="T7" fmla="*/ 20 h 773"/>
                  <a:gd name="T8" fmla="*/ 653 w 1217"/>
                  <a:gd name="T9" fmla="*/ 124 h 773"/>
                  <a:gd name="T10" fmla="*/ 440 w 1217"/>
                  <a:gd name="T11" fmla="*/ 324 h 773"/>
                  <a:gd name="T12" fmla="*/ 440 w 1217"/>
                  <a:gd name="T13" fmla="*/ 324 h 773"/>
                  <a:gd name="T14" fmla="*/ 3 w 1217"/>
                  <a:gd name="T15" fmla="*/ 760 h 773"/>
                  <a:gd name="T16" fmla="*/ 3 w 1217"/>
                  <a:gd name="T17" fmla="*/ 770 h 773"/>
                  <a:gd name="T18" fmla="*/ 12 w 1217"/>
                  <a:gd name="T19" fmla="*/ 770 h 773"/>
                  <a:gd name="T20" fmla="*/ 449 w 1217"/>
                  <a:gd name="T21" fmla="*/ 333 h 773"/>
                  <a:gd name="T22" fmla="*/ 716 w 1217"/>
                  <a:gd name="T23" fmla="*/ 90 h 773"/>
                  <a:gd name="T24" fmla="*/ 806 w 1217"/>
                  <a:gd name="T25" fmla="*/ 32 h 773"/>
                  <a:gd name="T26" fmla="*/ 884 w 1217"/>
                  <a:gd name="T27" fmla="*/ 13 h 773"/>
                  <a:gd name="T28" fmla="*/ 1016 w 1217"/>
                  <a:gd name="T29" fmla="*/ 60 h 773"/>
                  <a:gd name="T30" fmla="*/ 1204 w 1217"/>
                  <a:gd name="T31" fmla="*/ 195 h 773"/>
                  <a:gd name="T32" fmla="*/ 1214 w 1217"/>
                  <a:gd name="T33" fmla="*/ 194 h 773"/>
                  <a:gd name="T34" fmla="*/ 1212 w 1217"/>
                  <a:gd name="T35" fmla="*/ 184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17" h="773">
                    <a:moveTo>
                      <a:pt x="1212" y="184"/>
                    </a:moveTo>
                    <a:cubicBezTo>
                      <a:pt x="1135" y="125"/>
                      <a:pt x="1075" y="80"/>
                      <a:pt x="1023" y="48"/>
                    </a:cubicBezTo>
                    <a:cubicBezTo>
                      <a:pt x="971" y="17"/>
                      <a:pt x="928" y="0"/>
                      <a:pt x="884" y="0"/>
                    </a:cubicBezTo>
                    <a:cubicBezTo>
                      <a:pt x="856" y="0"/>
                      <a:pt x="829" y="7"/>
                      <a:pt x="801" y="20"/>
                    </a:cubicBezTo>
                    <a:cubicBezTo>
                      <a:pt x="758" y="39"/>
                      <a:pt x="711" y="74"/>
                      <a:pt x="653" y="124"/>
                    </a:cubicBezTo>
                    <a:cubicBezTo>
                      <a:pt x="595" y="175"/>
                      <a:pt x="527" y="241"/>
                      <a:pt x="440" y="324"/>
                    </a:cubicBezTo>
                    <a:lnTo>
                      <a:pt x="440" y="324"/>
                    </a:lnTo>
                    <a:lnTo>
                      <a:pt x="3" y="760"/>
                    </a:lnTo>
                    <a:cubicBezTo>
                      <a:pt x="0" y="763"/>
                      <a:pt x="0" y="767"/>
                      <a:pt x="3" y="770"/>
                    </a:cubicBezTo>
                    <a:cubicBezTo>
                      <a:pt x="5" y="772"/>
                      <a:pt x="10" y="772"/>
                      <a:pt x="12" y="770"/>
                    </a:cubicBezTo>
                    <a:lnTo>
                      <a:pt x="449" y="333"/>
                    </a:lnTo>
                    <a:cubicBezTo>
                      <a:pt x="565" y="223"/>
                      <a:pt x="648" y="142"/>
                      <a:pt x="716" y="90"/>
                    </a:cubicBezTo>
                    <a:cubicBezTo>
                      <a:pt x="749" y="63"/>
                      <a:pt x="778" y="44"/>
                      <a:pt x="806" y="32"/>
                    </a:cubicBezTo>
                    <a:cubicBezTo>
                      <a:pt x="833" y="19"/>
                      <a:pt x="859" y="13"/>
                      <a:pt x="884" y="13"/>
                    </a:cubicBezTo>
                    <a:cubicBezTo>
                      <a:pt x="924" y="13"/>
                      <a:pt x="966" y="29"/>
                      <a:pt x="1016" y="60"/>
                    </a:cubicBezTo>
                    <a:cubicBezTo>
                      <a:pt x="1067" y="90"/>
                      <a:pt x="1127" y="136"/>
                      <a:pt x="1204" y="195"/>
                    </a:cubicBezTo>
                    <a:cubicBezTo>
                      <a:pt x="1207" y="197"/>
                      <a:pt x="1211" y="197"/>
                      <a:pt x="1214" y="194"/>
                    </a:cubicBezTo>
                    <a:cubicBezTo>
                      <a:pt x="1216" y="191"/>
                      <a:pt x="1215" y="187"/>
                      <a:pt x="1212" y="184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63" name="Freeform 11"/>
              <p:cNvSpPr>
                <a:spLocks noChangeArrowheads="1"/>
              </p:cNvSpPr>
              <p:nvPr/>
            </p:nvSpPr>
            <p:spPr bwMode="auto">
              <a:xfrm>
                <a:off x="1608093" y="858559"/>
                <a:ext cx="72925" cy="48130"/>
              </a:xfrm>
              <a:custGeom>
                <a:avLst/>
                <a:gdLst>
                  <a:gd name="T0" fmla="*/ 49 w 442"/>
                  <a:gd name="T1" fmla="*/ 200 h 293"/>
                  <a:gd name="T2" fmla="*/ 0 w 442"/>
                  <a:gd name="T3" fmla="*/ 156 h 293"/>
                  <a:gd name="T4" fmla="*/ 45 w 442"/>
                  <a:gd name="T5" fmla="*/ 107 h 293"/>
                  <a:gd name="T6" fmla="*/ 392 w 442"/>
                  <a:gd name="T7" fmla="*/ 91 h 293"/>
                  <a:gd name="T8" fmla="*/ 441 w 442"/>
                  <a:gd name="T9" fmla="*/ 137 h 293"/>
                  <a:gd name="T10" fmla="*/ 396 w 442"/>
                  <a:gd name="T11" fmla="*/ 185 h 293"/>
                  <a:gd name="T12" fmla="*/ 49 w 442"/>
                  <a:gd name="T13" fmla="*/ 20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2" h="293">
                    <a:moveTo>
                      <a:pt x="49" y="200"/>
                    </a:moveTo>
                    <a:lnTo>
                      <a:pt x="0" y="156"/>
                    </a:lnTo>
                    <a:lnTo>
                      <a:pt x="45" y="107"/>
                    </a:lnTo>
                    <a:cubicBezTo>
                      <a:pt x="136" y="7"/>
                      <a:pt x="292" y="0"/>
                      <a:pt x="392" y="91"/>
                    </a:cubicBezTo>
                    <a:lnTo>
                      <a:pt x="441" y="137"/>
                    </a:lnTo>
                    <a:lnTo>
                      <a:pt x="396" y="185"/>
                    </a:lnTo>
                    <a:cubicBezTo>
                      <a:pt x="304" y="285"/>
                      <a:pt x="149" y="292"/>
                      <a:pt x="49" y="200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2028870" y="1197389"/>
              <a:ext cx="3479247" cy="365353"/>
              <a:chOff x="2028870" y="696666"/>
              <a:chExt cx="3479247" cy="365353"/>
            </a:xfrm>
            <a:solidFill>
              <a:schemeClr val="bg1">
                <a:lumMod val="50000"/>
              </a:schemeClr>
            </a:solidFill>
          </p:grpSpPr>
          <p:sp>
            <p:nvSpPr>
              <p:cNvPr id="44" name="Freeform 12"/>
              <p:cNvSpPr>
                <a:spLocks noChangeArrowheads="1"/>
              </p:cNvSpPr>
              <p:nvPr/>
            </p:nvSpPr>
            <p:spPr bwMode="auto">
              <a:xfrm>
                <a:off x="2028870" y="697395"/>
                <a:ext cx="358061" cy="363166"/>
              </a:xfrm>
              <a:custGeom>
                <a:avLst/>
                <a:gdLst>
                  <a:gd name="T0" fmla="*/ 121 w 2165"/>
                  <a:gd name="T1" fmla="*/ 758 h 2195"/>
                  <a:gd name="T2" fmla="*/ 0 w 2165"/>
                  <a:gd name="T3" fmla="*/ 758 h 2195"/>
                  <a:gd name="T4" fmla="*/ 0 w 2165"/>
                  <a:gd name="T5" fmla="*/ 582 h 2195"/>
                  <a:gd name="T6" fmla="*/ 463 w 2165"/>
                  <a:gd name="T7" fmla="*/ 582 h 2195"/>
                  <a:gd name="T8" fmla="*/ 463 w 2165"/>
                  <a:gd name="T9" fmla="*/ 1982 h 2195"/>
                  <a:gd name="T10" fmla="*/ 620 w 2165"/>
                  <a:gd name="T11" fmla="*/ 1982 h 2195"/>
                  <a:gd name="T12" fmla="*/ 620 w 2165"/>
                  <a:gd name="T13" fmla="*/ 2157 h 2195"/>
                  <a:gd name="T14" fmla="*/ 121 w 2165"/>
                  <a:gd name="T15" fmla="*/ 2157 h 2195"/>
                  <a:gd name="T16" fmla="*/ 121 w 2165"/>
                  <a:gd name="T17" fmla="*/ 758 h 2195"/>
                  <a:gd name="T18" fmla="*/ 467 w 2165"/>
                  <a:gd name="T19" fmla="*/ 51 h 2195"/>
                  <a:gd name="T20" fmla="*/ 467 w 2165"/>
                  <a:gd name="T21" fmla="*/ 462 h 2195"/>
                  <a:gd name="T22" fmla="*/ 121 w 2165"/>
                  <a:gd name="T23" fmla="*/ 462 h 2195"/>
                  <a:gd name="T24" fmla="*/ 121 w 2165"/>
                  <a:gd name="T25" fmla="*/ 51 h 2195"/>
                  <a:gd name="T26" fmla="*/ 467 w 2165"/>
                  <a:gd name="T27" fmla="*/ 51 h 2195"/>
                  <a:gd name="T28" fmla="*/ 629 w 2165"/>
                  <a:gd name="T29" fmla="*/ 906 h 2195"/>
                  <a:gd name="T30" fmla="*/ 629 w 2165"/>
                  <a:gd name="T31" fmla="*/ 730 h 2195"/>
                  <a:gd name="T32" fmla="*/ 1221 w 2165"/>
                  <a:gd name="T33" fmla="*/ 730 h 2195"/>
                  <a:gd name="T34" fmla="*/ 1221 w 2165"/>
                  <a:gd name="T35" fmla="*/ 0 h 2195"/>
                  <a:gd name="T36" fmla="*/ 1563 w 2165"/>
                  <a:gd name="T37" fmla="*/ 0 h 2195"/>
                  <a:gd name="T38" fmla="*/ 1563 w 2165"/>
                  <a:gd name="T39" fmla="*/ 730 h 2195"/>
                  <a:gd name="T40" fmla="*/ 2164 w 2165"/>
                  <a:gd name="T41" fmla="*/ 730 h 2195"/>
                  <a:gd name="T42" fmla="*/ 2164 w 2165"/>
                  <a:gd name="T43" fmla="*/ 906 h 2195"/>
                  <a:gd name="T44" fmla="*/ 1563 w 2165"/>
                  <a:gd name="T45" fmla="*/ 906 h 2195"/>
                  <a:gd name="T46" fmla="*/ 1563 w 2165"/>
                  <a:gd name="T47" fmla="*/ 2194 h 2195"/>
                  <a:gd name="T48" fmla="*/ 1221 w 2165"/>
                  <a:gd name="T49" fmla="*/ 2194 h 2195"/>
                  <a:gd name="T50" fmla="*/ 1221 w 2165"/>
                  <a:gd name="T51" fmla="*/ 906 h 2195"/>
                  <a:gd name="T52" fmla="*/ 629 w 2165"/>
                  <a:gd name="T53" fmla="*/ 906 h 2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65" h="2195">
                    <a:moveTo>
                      <a:pt x="121" y="758"/>
                    </a:moveTo>
                    <a:lnTo>
                      <a:pt x="0" y="758"/>
                    </a:lnTo>
                    <a:lnTo>
                      <a:pt x="0" y="582"/>
                    </a:lnTo>
                    <a:lnTo>
                      <a:pt x="463" y="582"/>
                    </a:lnTo>
                    <a:lnTo>
                      <a:pt x="463" y="1982"/>
                    </a:lnTo>
                    <a:lnTo>
                      <a:pt x="620" y="1982"/>
                    </a:lnTo>
                    <a:lnTo>
                      <a:pt x="620" y="2157"/>
                    </a:lnTo>
                    <a:lnTo>
                      <a:pt x="121" y="2157"/>
                    </a:lnTo>
                    <a:lnTo>
                      <a:pt x="121" y="758"/>
                    </a:lnTo>
                    <a:close/>
                    <a:moveTo>
                      <a:pt x="467" y="51"/>
                    </a:moveTo>
                    <a:lnTo>
                      <a:pt x="467" y="462"/>
                    </a:lnTo>
                    <a:lnTo>
                      <a:pt x="121" y="462"/>
                    </a:lnTo>
                    <a:lnTo>
                      <a:pt x="121" y="51"/>
                    </a:lnTo>
                    <a:lnTo>
                      <a:pt x="467" y="51"/>
                    </a:lnTo>
                    <a:close/>
                    <a:moveTo>
                      <a:pt x="629" y="906"/>
                    </a:moveTo>
                    <a:lnTo>
                      <a:pt x="629" y="730"/>
                    </a:lnTo>
                    <a:lnTo>
                      <a:pt x="1221" y="730"/>
                    </a:lnTo>
                    <a:lnTo>
                      <a:pt x="1221" y="0"/>
                    </a:lnTo>
                    <a:lnTo>
                      <a:pt x="1563" y="0"/>
                    </a:lnTo>
                    <a:lnTo>
                      <a:pt x="1563" y="730"/>
                    </a:lnTo>
                    <a:lnTo>
                      <a:pt x="2164" y="730"/>
                    </a:lnTo>
                    <a:lnTo>
                      <a:pt x="2164" y="906"/>
                    </a:lnTo>
                    <a:lnTo>
                      <a:pt x="1563" y="906"/>
                    </a:lnTo>
                    <a:lnTo>
                      <a:pt x="1563" y="2194"/>
                    </a:lnTo>
                    <a:lnTo>
                      <a:pt x="1221" y="2194"/>
                    </a:lnTo>
                    <a:lnTo>
                      <a:pt x="1221" y="906"/>
                    </a:lnTo>
                    <a:lnTo>
                      <a:pt x="629" y="90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5" name="Freeform 13"/>
              <p:cNvSpPr>
                <a:spLocks noChangeArrowheads="1"/>
              </p:cNvSpPr>
              <p:nvPr/>
            </p:nvSpPr>
            <p:spPr bwMode="auto">
              <a:xfrm>
                <a:off x="2417559" y="696666"/>
                <a:ext cx="357332" cy="364625"/>
              </a:xfrm>
              <a:custGeom>
                <a:avLst/>
                <a:gdLst>
                  <a:gd name="T0" fmla="*/ 583 w 2161"/>
                  <a:gd name="T1" fmla="*/ 379 h 2205"/>
                  <a:gd name="T2" fmla="*/ 458 w 2161"/>
                  <a:gd name="T3" fmla="*/ 287 h 2205"/>
                  <a:gd name="T4" fmla="*/ 0 w 2161"/>
                  <a:gd name="T5" fmla="*/ 379 h 2205"/>
                  <a:gd name="T6" fmla="*/ 662 w 2161"/>
                  <a:gd name="T7" fmla="*/ 0 h 2205"/>
                  <a:gd name="T8" fmla="*/ 1087 w 2161"/>
                  <a:gd name="T9" fmla="*/ 111 h 2205"/>
                  <a:gd name="T10" fmla="*/ 916 w 2161"/>
                  <a:gd name="T11" fmla="*/ 287 h 2205"/>
                  <a:gd name="T12" fmla="*/ 675 w 2161"/>
                  <a:gd name="T13" fmla="*/ 1691 h 2205"/>
                  <a:gd name="T14" fmla="*/ 1545 w 2161"/>
                  <a:gd name="T15" fmla="*/ 1811 h 2205"/>
                  <a:gd name="T16" fmla="*/ 1887 w 2161"/>
                  <a:gd name="T17" fmla="*/ 1691 h 2205"/>
                  <a:gd name="T18" fmla="*/ 2150 w 2161"/>
                  <a:gd name="T19" fmla="*/ 1811 h 2205"/>
                  <a:gd name="T20" fmla="*/ 1887 w 2161"/>
                  <a:gd name="T21" fmla="*/ 1987 h 2205"/>
                  <a:gd name="T22" fmla="*/ 1545 w 2161"/>
                  <a:gd name="T23" fmla="*/ 2204 h 2205"/>
                  <a:gd name="T24" fmla="*/ 652 w 2161"/>
                  <a:gd name="T25" fmla="*/ 1987 h 2205"/>
                  <a:gd name="T26" fmla="*/ 144 w 2161"/>
                  <a:gd name="T27" fmla="*/ 2204 h 2205"/>
                  <a:gd name="T28" fmla="*/ 47 w 2161"/>
                  <a:gd name="T29" fmla="*/ 1987 h 2205"/>
                  <a:gd name="T30" fmla="*/ 333 w 2161"/>
                  <a:gd name="T31" fmla="*/ 1811 h 2205"/>
                  <a:gd name="T32" fmla="*/ 675 w 2161"/>
                  <a:gd name="T33" fmla="*/ 1691 h 2205"/>
                  <a:gd name="T34" fmla="*/ 2100 w 2161"/>
                  <a:gd name="T35" fmla="*/ 448 h 2205"/>
                  <a:gd name="T36" fmla="*/ 102 w 2161"/>
                  <a:gd name="T37" fmla="*/ 1622 h 2205"/>
                  <a:gd name="T38" fmla="*/ 444 w 2161"/>
                  <a:gd name="T39" fmla="*/ 781 h 2205"/>
                  <a:gd name="T40" fmla="*/ 1757 w 2161"/>
                  <a:gd name="T41" fmla="*/ 624 h 2205"/>
                  <a:gd name="T42" fmla="*/ 444 w 2161"/>
                  <a:gd name="T43" fmla="*/ 781 h 2205"/>
                  <a:gd name="T44" fmla="*/ 1757 w 2161"/>
                  <a:gd name="T45" fmla="*/ 1114 h 2205"/>
                  <a:gd name="T46" fmla="*/ 444 w 2161"/>
                  <a:gd name="T47" fmla="*/ 957 h 2205"/>
                  <a:gd name="T48" fmla="*/ 1757 w 2161"/>
                  <a:gd name="T49" fmla="*/ 1289 h 2205"/>
                  <a:gd name="T50" fmla="*/ 444 w 2161"/>
                  <a:gd name="T51" fmla="*/ 1446 h 2205"/>
                  <a:gd name="T52" fmla="*/ 1757 w 2161"/>
                  <a:gd name="T53" fmla="*/ 1289 h 2205"/>
                  <a:gd name="T54" fmla="*/ 1041 w 2161"/>
                  <a:gd name="T55" fmla="*/ 379 h 2205"/>
                  <a:gd name="T56" fmla="*/ 1688 w 2161"/>
                  <a:gd name="T57" fmla="*/ 0 h 2205"/>
                  <a:gd name="T58" fmla="*/ 2160 w 2161"/>
                  <a:gd name="T59" fmla="*/ 111 h 2205"/>
                  <a:gd name="T60" fmla="*/ 1998 w 2161"/>
                  <a:gd name="T61" fmla="*/ 287 h 2205"/>
                  <a:gd name="T62" fmla="*/ 1646 w 2161"/>
                  <a:gd name="T63" fmla="*/ 379 h 2205"/>
                  <a:gd name="T64" fmla="*/ 1508 w 2161"/>
                  <a:gd name="T65" fmla="*/ 287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61" h="2205">
                    <a:moveTo>
                      <a:pt x="990" y="379"/>
                    </a:moveTo>
                    <a:lnTo>
                      <a:pt x="583" y="379"/>
                    </a:lnTo>
                    <a:lnTo>
                      <a:pt x="509" y="287"/>
                    </a:lnTo>
                    <a:lnTo>
                      <a:pt x="458" y="287"/>
                    </a:lnTo>
                    <a:lnTo>
                      <a:pt x="389" y="379"/>
                    </a:lnTo>
                    <a:lnTo>
                      <a:pt x="0" y="379"/>
                    </a:lnTo>
                    <a:lnTo>
                      <a:pt x="273" y="0"/>
                    </a:lnTo>
                    <a:lnTo>
                      <a:pt x="662" y="0"/>
                    </a:lnTo>
                    <a:lnTo>
                      <a:pt x="592" y="111"/>
                    </a:lnTo>
                    <a:lnTo>
                      <a:pt x="1087" y="111"/>
                    </a:lnTo>
                    <a:lnTo>
                      <a:pt x="1087" y="287"/>
                    </a:lnTo>
                    <a:lnTo>
                      <a:pt x="916" y="287"/>
                    </a:lnTo>
                    <a:lnTo>
                      <a:pt x="990" y="379"/>
                    </a:lnTo>
                    <a:close/>
                    <a:moveTo>
                      <a:pt x="675" y="1691"/>
                    </a:moveTo>
                    <a:lnTo>
                      <a:pt x="675" y="1811"/>
                    </a:lnTo>
                    <a:lnTo>
                      <a:pt x="1545" y="1811"/>
                    </a:lnTo>
                    <a:lnTo>
                      <a:pt x="1545" y="1691"/>
                    </a:lnTo>
                    <a:lnTo>
                      <a:pt x="1887" y="1691"/>
                    </a:lnTo>
                    <a:lnTo>
                      <a:pt x="1887" y="1811"/>
                    </a:lnTo>
                    <a:lnTo>
                      <a:pt x="2150" y="1811"/>
                    </a:lnTo>
                    <a:lnTo>
                      <a:pt x="2150" y="1987"/>
                    </a:lnTo>
                    <a:lnTo>
                      <a:pt x="1887" y="1987"/>
                    </a:lnTo>
                    <a:lnTo>
                      <a:pt x="1887" y="2204"/>
                    </a:lnTo>
                    <a:lnTo>
                      <a:pt x="1545" y="2204"/>
                    </a:lnTo>
                    <a:lnTo>
                      <a:pt x="1545" y="1987"/>
                    </a:lnTo>
                    <a:lnTo>
                      <a:pt x="652" y="1987"/>
                    </a:lnTo>
                    <a:lnTo>
                      <a:pt x="527" y="2204"/>
                    </a:lnTo>
                    <a:lnTo>
                      <a:pt x="144" y="2204"/>
                    </a:lnTo>
                    <a:lnTo>
                      <a:pt x="282" y="1987"/>
                    </a:lnTo>
                    <a:lnTo>
                      <a:pt x="47" y="1987"/>
                    </a:lnTo>
                    <a:lnTo>
                      <a:pt x="47" y="1811"/>
                    </a:lnTo>
                    <a:lnTo>
                      <a:pt x="333" y="1811"/>
                    </a:lnTo>
                    <a:lnTo>
                      <a:pt x="333" y="1691"/>
                    </a:lnTo>
                    <a:lnTo>
                      <a:pt x="675" y="1691"/>
                    </a:lnTo>
                    <a:close/>
                    <a:moveTo>
                      <a:pt x="102" y="448"/>
                    </a:moveTo>
                    <a:lnTo>
                      <a:pt x="2100" y="448"/>
                    </a:lnTo>
                    <a:lnTo>
                      <a:pt x="2100" y="1622"/>
                    </a:lnTo>
                    <a:lnTo>
                      <a:pt x="102" y="1622"/>
                    </a:lnTo>
                    <a:lnTo>
                      <a:pt x="102" y="448"/>
                    </a:lnTo>
                    <a:close/>
                    <a:moveTo>
                      <a:pt x="444" y="781"/>
                    </a:moveTo>
                    <a:lnTo>
                      <a:pt x="1757" y="781"/>
                    </a:lnTo>
                    <a:lnTo>
                      <a:pt x="1757" y="624"/>
                    </a:lnTo>
                    <a:lnTo>
                      <a:pt x="444" y="624"/>
                    </a:lnTo>
                    <a:lnTo>
                      <a:pt x="444" y="781"/>
                    </a:lnTo>
                    <a:close/>
                    <a:moveTo>
                      <a:pt x="444" y="1114"/>
                    </a:moveTo>
                    <a:lnTo>
                      <a:pt x="1757" y="1114"/>
                    </a:lnTo>
                    <a:lnTo>
                      <a:pt x="1757" y="957"/>
                    </a:lnTo>
                    <a:lnTo>
                      <a:pt x="444" y="957"/>
                    </a:lnTo>
                    <a:lnTo>
                      <a:pt x="444" y="1114"/>
                    </a:lnTo>
                    <a:close/>
                    <a:moveTo>
                      <a:pt x="1757" y="1289"/>
                    </a:moveTo>
                    <a:lnTo>
                      <a:pt x="444" y="1289"/>
                    </a:lnTo>
                    <a:lnTo>
                      <a:pt x="444" y="1446"/>
                    </a:lnTo>
                    <a:lnTo>
                      <a:pt x="1757" y="1446"/>
                    </a:lnTo>
                    <a:lnTo>
                      <a:pt x="1757" y="1289"/>
                    </a:lnTo>
                    <a:close/>
                    <a:moveTo>
                      <a:pt x="1434" y="379"/>
                    </a:moveTo>
                    <a:lnTo>
                      <a:pt x="1041" y="379"/>
                    </a:lnTo>
                    <a:lnTo>
                      <a:pt x="1313" y="0"/>
                    </a:lnTo>
                    <a:lnTo>
                      <a:pt x="1688" y="0"/>
                    </a:lnTo>
                    <a:lnTo>
                      <a:pt x="1609" y="111"/>
                    </a:lnTo>
                    <a:lnTo>
                      <a:pt x="2160" y="111"/>
                    </a:lnTo>
                    <a:lnTo>
                      <a:pt x="2160" y="287"/>
                    </a:lnTo>
                    <a:lnTo>
                      <a:pt x="1998" y="287"/>
                    </a:lnTo>
                    <a:lnTo>
                      <a:pt x="2072" y="379"/>
                    </a:lnTo>
                    <a:lnTo>
                      <a:pt x="1646" y="379"/>
                    </a:lnTo>
                    <a:lnTo>
                      <a:pt x="1572" y="287"/>
                    </a:lnTo>
                    <a:lnTo>
                      <a:pt x="1508" y="287"/>
                    </a:lnTo>
                    <a:lnTo>
                      <a:pt x="1434" y="3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" name="Freeform 14"/>
              <p:cNvSpPr>
                <a:spLocks noChangeArrowheads="1"/>
              </p:cNvSpPr>
              <p:nvPr/>
            </p:nvSpPr>
            <p:spPr bwMode="auto">
              <a:xfrm>
                <a:off x="2810625" y="696666"/>
                <a:ext cx="363895" cy="364625"/>
              </a:xfrm>
              <a:custGeom>
                <a:avLst/>
                <a:gdLst>
                  <a:gd name="T0" fmla="*/ 0 w 2202"/>
                  <a:gd name="T1" fmla="*/ 2019 h 2205"/>
                  <a:gd name="T2" fmla="*/ 74 w 2202"/>
                  <a:gd name="T3" fmla="*/ 661 h 2205"/>
                  <a:gd name="T4" fmla="*/ 310 w 2202"/>
                  <a:gd name="T5" fmla="*/ 661 h 2205"/>
                  <a:gd name="T6" fmla="*/ 231 w 2202"/>
                  <a:gd name="T7" fmla="*/ 2019 h 2205"/>
                  <a:gd name="T8" fmla="*/ 0 w 2202"/>
                  <a:gd name="T9" fmla="*/ 2019 h 2205"/>
                  <a:gd name="T10" fmla="*/ 939 w 2202"/>
                  <a:gd name="T11" fmla="*/ 439 h 2205"/>
                  <a:gd name="T12" fmla="*/ 684 w 2202"/>
                  <a:gd name="T13" fmla="*/ 439 h 2205"/>
                  <a:gd name="T14" fmla="*/ 684 w 2202"/>
                  <a:gd name="T15" fmla="*/ 2204 h 2205"/>
                  <a:gd name="T16" fmla="*/ 361 w 2202"/>
                  <a:gd name="T17" fmla="*/ 2204 h 2205"/>
                  <a:gd name="T18" fmla="*/ 361 w 2202"/>
                  <a:gd name="T19" fmla="*/ 439 h 2205"/>
                  <a:gd name="T20" fmla="*/ 28 w 2202"/>
                  <a:gd name="T21" fmla="*/ 439 h 2205"/>
                  <a:gd name="T22" fmla="*/ 28 w 2202"/>
                  <a:gd name="T23" fmla="*/ 264 h 2205"/>
                  <a:gd name="T24" fmla="*/ 361 w 2202"/>
                  <a:gd name="T25" fmla="*/ 264 h 2205"/>
                  <a:gd name="T26" fmla="*/ 361 w 2202"/>
                  <a:gd name="T27" fmla="*/ 0 h 2205"/>
                  <a:gd name="T28" fmla="*/ 684 w 2202"/>
                  <a:gd name="T29" fmla="*/ 0 h 2205"/>
                  <a:gd name="T30" fmla="*/ 684 w 2202"/>
                  <a:gd name="T31" fmla="*/ 264 h 2205"/>
                  <a:gd name="T32" fmla="*/ 939 w 2202"/>
                  <a:gd name="T33" fmla="*/ 264 h 2205"/>
                  <a:gd name="T34" fmla="*/ 939 w 2202"/>
                  <a:gd name="T35" fmla="*/ 439 h 2205"/>
                  <a:gd name="T36" fmla="*/ 939 w 2202"/>
                  <a:gd name="T37" fmla="*/ 661 h 2205"/>
                  <a:gd name="T38" fmla="*/ 939 w 2202"/>
                  <a:gd name="T39" fmla="*/ 1686 h 2205"/>
                  <a:gd name="T40" fmla="*/ 735 w 2202"/>
                  <a:gd name="T41" fmla="*/ 1686 h 2205"/>
                  <a:gd name="T42" fmla="*/ 735 w 2202"/>
                  <a:gd name="T43" fmla="*/ 661 h 2205"/>
                  <a:gd name="T44" fmla="*/ 939 w 2202"/>
                  <a:gd name="T45" fmla="*/ 661 h 2205"/>
                  <a:gd name="T46" fmla="*/ 1022 w 2202"/>
                  <a:gd name="T47" fmla="*/ 1594 h 2205"/>
                  <a:gd name="T48" fmla="*/ 1022 w 2202"/>
                  <a:gd name="T49" fmla="*/ 42 h 2205"/>
                  <a:gd name="T50" fmla="*/ 1988 w 2202"/>
                  <a:gd name="T51" fmla="*/ 42 h 2205"/>
                  <a:gd name="T52" fmla="*/ 1988 w 2202"/>
                  <a:gd name="T53" fmla="*/ 2033 h 2205"/>
                  <a:gd name="T54" fmla="*/ 2201 w 2202"/>
                  <a:gd name="T55" fmla="*/ 2033 h 2205"/>
                  <a:gd name="T56" fmla="*/ 2201 w 2202"/>
                  <a:gd name="T57" fmla="*/ 2204 h 2205"/>
                  <a:gd name="T58" fmla="*/ 1665 w 2202"/>
                  <a:gd name="T59" fmla="*/ 2204 h 2205"/>
                  <a:gd name="T60" fmla="*/ 1665 w 2202"/>
                  <a:gd name="T61" fmla="*/ 217 h 2205"/>
                  <a:gd name="T62" fmla="*/ 1355 w 2202"/>
                  <a:gd name="T63" fmla="*/ 217 h 2205"/>
                  <a:gd name="T64" fmla="*/ 1355 w 2202"/>
                  <a:gd name="T65" fmla="*/ 1668 h 2205"/>
                  <a:gd name="T66" fmla="*/ 1198 w 2202"/>
                  <a:gd name="T67" fmla="*/ 2204 h 2205"/>
                  <a:gd name="T68" fmla="*/ 851 w 2202"/>
                  <a:gd name="T69" fmla="*/ 2204 h 2205"/>
                  <a:gd name="T70" fmla="*/ 1022 w 2202"/>
                  <a:gd name="T71" fmla="*/ 1594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202" h="2205">
                    <a:moveTo>
                      <a:pt x="0" y="2019"/>
                    </a:moveTo>
                    <a:lnTo>
                      <a:pt x="74" y="661"/>
                    </a:lnTo>
                    <a:lnTo>
                      <a:pt x="310" y="661"/>
                    </a:lnTo>
                    <a:lnTo>
                      <a:pt x="231" y="2019"/>
                    </a:lnTo>
                    <a:lnTo>
                      <a:pt x="0" y="2019"/>
                    </a:lnTo>
                    <a:close/>
                    <a:moveTo>
                      <a:pt x="939" y="439"/>
                    </a:moveTo>
                    <a:lnTo>
                      <a:pt x="684" y="439"/>
                    </a:lnTo>
                    <a:lnTo>
                      <a:pt x="684" y="2204"/>
                    </a:lnTo>
                    <a:lnTo>
                      <a:pt x="361" y="2204"/>
                    </a:lnTo>
                    <a:lnTo>
                      <a:pt x="361" y="439"/>
                    </a:lnTo>
                    <a:lnTo>
                      <a:pt x="28" y="439"/>
                    </a:lnTo>
                    <a:lnTo>
                      <a:pt x="28" y="264"/>
                    </a:lnTo>
                    <a:lnTo>
                      <a:pt x="361" y="264"/>
                    </a:lnTo>
                    <a:lnTo>
                      <a:pt x="361" y="0"/>
                    </a:lnTo>
                    <a:lnTo>
                      <a:pt x="684" y="0"/>
                    </a:lnTo>
                    <a:lnTo>
                      <a:pt x="684" y="264"/>
                    </a:lnTo>
                    <a:lnTo>
                      <a:pt x="939" y="264"/>
                    </a:lnTo>
                    <a:lnTo>
                      <a:pt x="939" y="439"/>
                    </a:lnTo>
                    <a:close/>
                    <a:moveTo>
                      <a:pt x="939" y="661"/>
                    </a:moveTo>
                    <a:lnTo>
                      <a:pt x="939" y="1686"/>
                    </a:lnTo>
                    <a:lnTo>
                      <a:pt x="735" y="1686"/>
                    </a:lnTo>
                    <a:lnTo>
                      <a:pt x="735" y="661"/>
                    </a:lnTo>
                    <a:lnTo>
                      <a:pt x="939" y="661"/>
                    </a:lnTo>
                    <a:close/>
                    <a:moveTo>
                      <a:pt x="1022" y="1594"/>
                    </a:moveTo>
                    <a:lnTo>
                      <a:pt x="1022" y="42"/>
                    </a:lnTo>
                    <a:lnTo>
                      <a:pt x="1988" y="42"/>
                    </a:lnTo>
                    <a:lnTo>
                      <a:pt x="1988" y="2033"/>
                    </a:lnTo>
                    <a:lnTo>
                      <a:pt x="2201" y="2033"/>
                    </a:lnTo>
                    <a:lnTo>
                      <a:pt x="2201" y="2204"/>
                    </a:lnTo>
                    <a:lnTo>
                      <a:pt x="1665" y="2204"/>
                    </a:lnTo>
                    <a:lnTo>
                      <a:pt x="1665" y="217"/>
                    </a:lnTo>
                    <a:lnTo>
                      <a:pt x="1355" y="217"/>
                    </a:lnTo>
                    <a:lnTo>
                      <a:pt x="1355" y="1668"/>
                    </a:lnTo>
                    <a:lnTo>
                      <a:pt x="1198" y="2204"/>
                    </a:lnTo>
                    <a:lnTo>
                      <a:pt x="851" y="2204"/>
                    </a:lnTo>
                    <a:lnTo>
                      <a:pt x="1022" y="159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7" name="Freeform 15"/>
              <p:cNvSpPr>
                <a:spLocks noChangeArrowheads="1"/>
              </p:cNvSpPr>
              <p:nvPr/>
            </p:nvSpPr>
            <p:spPr bwMode="auto">
              <a:xfrm>
                <a:off x="3212441" y="703958"/>
                <a:ext cx="339830" cy="358061"/>
              </a:xfrm>
              <a:custGeom>
                <a:avLst/>
                <a:gdLst>
                  <a:gd name="T0" fmla="*/ 1747 w 2053"/>
                  <a:gd name="T1" fmla="*/ 1982 h 2163"/>
                  <a:gd name="T2" fmla="*/ 1747 w 2053"/>
                  <a:gd name="T3" fmla="*/ 175 h 2163"/>
                  <a:gd name="T4" fmla="*/ 305 w 2053"/>
                  <a:gd name="T5" fmla="*/ 175 h 2163"/>
                  <a:gd name="T6" fmla="*/ 305 w 2053"/>
                  <a:gd name="T7" fmla="*/ 2162 h 2163"/>
                  <a:gd name="T8" fmla="*/ 0 w 2053"/>
                  <a:gd name="T9" fmla="*/ 2162 h 2163"/>
                  <a:gd name="T10" fmla="*/ 0 w 2053"/>
                  <a:gd name="T11" fmla="*/ 0 h 2163"/>
                  <a:gd name="T12" fmla="*/ 2052 w 2053"/>
                  <a:gd name="T13" fmla="*/ 0 h 2163"/>
                  <a:gd name="T14" fmla="*/ 2052 w 2053"/>
                  <a:gd name="T15" fmla="*/ 2162 h 2163"/>
                  <a:gd name="T16" fmla="*/ 1590 w 2053"/>
                  <a:gd name="T17" fmla="*/ 2162 h 2163"/>
                  <a:gd name="T18" fmla="*/ 1590 w 2053"/>
                  <a:gd name="T19" fmla="*/ 1982 h 2163"/>
                  <a:gd name="T20" fmla="*/ 1747 w 2053"/>
                  <a:gd name="T21" fmla="*/ 1982 h 2163"/>
                  <a:gd name="T22" fmla="*/ 791 w 2053"/>
                  <a:gd name="T23" fmla="*/ 1127 h 2163"/>
                  <a:gd name="T24" fmla="*/ 1017 w 2053"/>
                  <a:gd name="T25" fmla="*/ 1843 h 2163"/>
                  <a:gd name="T26" fmla="*/ 786 w 2053"/>
                  <a:gd name="T27" fmla="*/ 1843 h 2163"/>
                  <a:gd name="T28" fmla="*/ 680 w 2053"/>
                  <a:gd name="T29" fmla="*/ 1501 h 2163"/>
                  <a:gd name="T30" fmla="*/ 573 w 2053"/>
                  <a:gd name="T31" fmla="*/ 1843 h 2163"/>
                  <a:gd name="T32" fmla="*/ 347 w 2053"/>
                  <a:gd name="T33" fmla="*/ 1843 h 2163"/>
                  <a:gd name="T34" fmla="*/ 564 w 2053"/>
                  <a:gd name="T35" fmla="*/ 1136 h 2163"/>
                  <a:gd name="T36" fmla="*/ 338 w 2053"/>
                  <a:gd name="T37" fmla="*/ 430 h 2163"/>
                  <a:gd name="T38" fmla="*/ 569 w 2053"/>
                  <a:gd name="T39" fmla="*/ 430 h 2163"/>
                  <a:gd name="T40" fmla="*/ 675 w 2053"/>
                  <a:gd name="T41" fmla="*/ 767 h 2163"/>
                  <a:gd name="T42" fmla="*/ 777 w 2053"/>
                  <a:gd name="T43" fmla="*/ 430 h 2163"/>
                  <a:gd name="T44" fmla="*/ 1003 w 2053"/>
                  <a:gd name="T45" fmla="*/ 430 h 2163"/>
                  <a:gd name="T46" fmla="*/ 791 w 2053"/>
                  <a:gd name="T47" fmla="*/ 1127 h 2163"/>
                  <a:gd name="T48" fmla="*/ 1503 w 2053"/>
                  <a:gd name="T49" fmla="*/ 1127 h 2163"/>
                  <a:gd name="T50" fmla="*/ 1728 w 2053"/>
                  <a:gd name="T51" fmla="*/ 1843 h 2163"/>
                  <a:gd name="T52" fmla="*/ 1498 w 2053"/>
                  <a:gd name="T53" fmla="*/ 1843 h 2163"/>
                  <a:gd name="T54" fmla="*/ 1392 w 2053"/>
                  <a:gd name="T55" fmla="*/ 1501 h 2163"/>
                  <a:gd name="T56" fmla="*/ 1286 w 2053"/>
                  <a:gd name="T57" fmla="*/ 1843 h 2163"/>
                  <a:gd name="T58" fmla="*/ 1059 w 2053"/>
                  <a:gd name="T59" fmla="*/ 1843 h 2163"/>
                  <a:gd name="T60" fmla="*/ 1276 w 2053"/>
                  <a:gd name="T61" fmla="*/ 1136 h 2163"/>
                  <a:gd name="T62" fmla="*/ 1050 w 2053"/>
                  <a:gd name="T63" fmla="*/ 430 h 2163"/>
                  <a:gd name="T64" fmla="*/ 1281 w 2053"/>
                  <a:gd name="T65" fmla="*/ 430 h 2163"/>
                  <a:gd name="T66" fmla="*/ 1387 w 2053"/>
                  <a:gd name="T67" fmla="*/ 767 h 2163"/>
                  <a:gd name="T68" fmla="*/ 1489 w 2053"/>
                  <a:gd name="T69" fmla="*/ 430 h 2163"/>
                  <a:gd name="T70" fmla="*/ 1715 w 2053"/>
                  <a:gd name="T71" fmla="*/ 430 h 2163"/>
                  <a:gd name="T72" fmla="*/ 1503 w 2053"/>
                  <a:gd name="T73" fmla="*/ 1127 h 2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53" h="2163">
                    <a:moveTo>
                      <a:pt x="1747" y="1982"/>
                    </a:moveTo>
                    <a:lnTo>
                      <a:pt x="1747" y="175"/>
                    </a:lnTo>
                    <a:lnTo>
                      <a:pt x="305" y="175"/>
                    </a:lnTo>
                    <a:lnTo>
                      <a:pt x="305" y="2162"/>
                    </a:lnTo>
                    <a:lnTo>
                      <a:pt x="0" y="2162"/>
                    </a:lnTo>
                    <a:lnTo>
                      <a:pt x="0" y="0"/>
                    </a:lnTo>
                    <a:lnTo>
                      <a:pt x="2052" y="0"/>
                    </a:lnTo>
                    <a:lnTo>
                      <a:pt x="2052" y="2162"/>
                    </a:lnTo>
                    <a:lnTo>
                      <a:pt x="1590" y="2162"/>
                    </a:lnTo>
                    <a:lnTo>
                      <a:pt x="1590" y="1982"/>
                    </a:lnTo>
                    <a:lnTo>
                      <a:pt x="1747" y="1982"/>
                    </a:lnTo>
                    <a:close/>
                    <a:moveTo>
                      <a:pt x="791" y="1127"/>
                    </a:moveTo>
                    <a:lnTo>
                      <a:pt x="1017" y="1843"/>
                    </a:lnTo>
                    <a:lnTo>
                      <a:pt x="786" y="1843"/>
                    </a:lnTo>
                    <a:lnTo>
                      <a:pt x="680" y="1501"/>
                    </a:lnTo>
                    <a:lnTo>
                      <a:pt x="573" y="1843"/>
                    </a:lnTo>
                    <a:lnTo>
                      <a:pt x="347" y="1843"/>
                    </a:lnTo>
                    <a:lnTo>
                      <a:pt x="564" y="1136"/>
                    </a:lnTo>
                    <a:lnTo>
                      <a:pt x="338" y="430"/>
                    </a:lnTo>
                    <a:lnTo>
                      <a:pt x="569" y="430"/>
                    </a:lnTo>
                    <a:lnTo>
                      <a:pt x="675" y="767"/>
                    </a:lnTo>
                    <a:lnTo>
                      <a:pt x="777" y="430"/>
                    </a:lnTo>
                    <a:lnTo>
                      <a:pt x="1003" y="430"/>
                    </a:lnTo>
                    <a:lnTo>
                      <a:pt x="791" y="1127"/>
                    </a:lnTo>
                    <a:close/>
                    <a:moveTo>
                      <a:pt x="1503" y="1127"/>
                    </a:moveTo>
                    <a:lnTo>
                      <a:pt x="1728" y="1843"/>
                    </a:lnTo>
                    <a:lnTo>
                      <a:pt x="1498" y="1843"/>
                    </a:lnTo>
                    <a:lnTo>
                      <a:pt x="1392" y="1501"/>
                    </a:lnTo>
                    <a:lnTo>
                      <a:pt x="1286" y="1843"/>
                    </a:lnTo>
                    <a:lnTo>
                      <a:pt x="1059" y="1843"/>
                    </a:lnTo>
                    <a:lnTo>
                      <a:pt x="1276" y="1136"/>
                    </a:lnTo>
                    <a:lnTo>
                      <a:pt x="1050" y="430"/>
                    </a:lnTo>
                    <a:lnTo>
                      <a:pt x="1281" y="430"/>
                    </a:lnTo>
                    <a:lnTo>
                      <a:pt x="1387" y="767"/>
                    </a:lnTo>
                    <a:lnTo>
                      <a:pt x="1489" y="430"/>
                    </a:lnTo>
                    <a:lnTo>
                      <a:pt x="1715" y="430"/>
                    </a:lnTo>
                    <a:lnTo>
                      <a:pt x="1503" y="1127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8" name="Freeform 16"/>
              <p:cNvSpPr>
                <a:spLocks noChangeArrowheads="1"/>
              </p:cNvSpPr>
              <p:nvPr/>
            </p:nvSpPr>
            <p:spPr bwMode="auto">
              <a:xfrm>
                <a:off x="3581441" y="696666"/>
                <a:ext cx="375564" cy="362437"/>
              </a:xfrm>
              <a:custGeom>
                <a:avLst/>
                <a:gdLst>
                  <a:gd name="T0" fmla="*/ 315 w 2272"/>
                  <a:gd name="T1" fmla="*/ 957 h 2191"/>
                  <a:gd name="T2" fmla="*/ 0 w 2272"/>
                  <a:gd name="T3" fmla="*/ 957 h 2191"/>
                  <a:gd name="T4" fmla="*/ 361 w 2272"/>
                  <a:gd name="T5" fmla="*/ 5 h 2191"/>
                  <a:gd name="T6" fmla="*/ 675 w 2272"/>
                  <a:gd name="T7" fmla="*/ 5 h 2191"/>
                  <a:gd name="T8" fmla="*/ 380 w 2272"/>
                  <a:gd name="T9" fmla="*/ 767 h 2191"/>
                  <a:gd name="T10" fmla="*/ 453 w 2272"/>
                  <a:gd name="T11" fmla="*/ 767 h 2191"/>
                  <a:gd name="T12" fmla="*/ 509 w 2272"/>
                  <a:gd name="T13" fmla="*/ 647 h 2191"/>
                  <a:gd name="T14" fmla="*/ 823 w 2272"/>
                  <a:gd name="T15" fmla="*/ 647 h 2191"/>
                  <a:gd name="T16" fmla="*/ 463 w 2272"/>
                  <a:gd name="T17" fmla="*/ 1492 h 2191"/>
                  <a:gd name="T18" fmla="*/ 754 w 2272"/>
                  <a:gd name="T19" fmla="*/ 1492 h 2191"/>
                  <a:gd name="T20" fmla="*/ 754 w 2272"/>
                  <a:gd name="T21" fmla="*/ 1677 h 2191"/>
                  <a:gd name="T22" fmla="*/ 366 w 2272"/>
                  <a:gd name="T23" fmla="*/ 1677 h 2191"/>
                  <a:gd name="T24" fmla="*/ 65 w 2272"/>
                  <a:gd name="T25" fmla="*/ 1677 h 2191"/>
                  <a:gd name="T26" fmla="*/ 375 w 2272"/>
                  <a:gd name="T27" fmla="*/ 957 h 2191"/>
                  <a:gd name="T28" fmla="*/ 315 w 2272"/>
                  <a:gd name="T29" fmla="*/ 957 h 2191"/>
                  <a:gd name="T30" fmla="*/ 763 w 2272"/>
                  <a:gd name="T31" fmla="*/ 1954 h 2191"/>
                  <a:gd name="T32" fmla="*/ 763 w 2272"/>
                  <a:gd name="T33" fmla="*/ 2130 h 2191"/>
                  <a:gd name="T34" fmla="*/ 84 w 2272"/>
                  <a:gd name="T35" fmla="*/ 2130 h 2191"/>
                  <a:gd name="T36" fmla="*/ 84 w 2272"/>
                  <a:gd name="T37" fmla="*/ 1954 h 2191"/>
                  <a:gd name="T38" fmla="*/ 763 w 2272"/>
                  <a:gd name="T39" fmla="*/ 1954 h 2191"/>
                  <a:gd name="T40" fmla="*/ 1831 w 2272"/>
                  <a:gd name="T41" fmla="*/ 1205 h 2191"/>
                  <a:gd name="T42" fmla="*/ 1614 w 2272"/>
                  <a:gd name="T43" fmla="*/ 994 h 2191"/>
                  <a:gd name="T44" fmla="*/ 1355 w 2272"/>
                  <a:gd name="T45" fmla="*/ 1205 h 2191"/>
                  <a:gd name="T46" fmla="*/ 884 w 2272"/>
                  <a:gd name="T47" fmla="*/ 1205 h 2191"/>
                  <a:gd name="T48" fmla="*/ 1392 w 2272"/>
                  <a:gd name="T49" fmla="*/ 781 h 2191"/>
                  <a:gd name="T50" fmla="*/ 1212 w 2272"/>
                  <a:gd name="T51" fmla="*/ 587 h 2191"/>
                  <a:gd name="T52" fmla="*/ 1179 w 2272"/>
                  <a:gd name="T53" fmla="*/ 684 h 2191"/>
                  <a:gd name="T54" fmla="*/ 842 w 2272"/>
                  <a:gd name="T55" fmla="*/ 684 h 2191"/>
                  <a:gd name="T56" fmla="*/ 1082 w 2272"/>
                  <a:gd name="T57" fmla="*/ 0 h 2191"/>
                  <a:gd name="T58" fmla="*/ 1420 w 2272"/>
                  <a:gd name="T59" fmla="*/ 0 h 2191"/>
                  <a:gd name="T60" fmla="*/ 1397 w 2272"/>
                  <a:gd name="T61" fmla="*/ 79 h 2191"/>
                  <a:gd name="T62" fmla="*/ 2174 w 2272"/>
                  <a:gd name="T63" fmla="*/ 79 h 2191"/>
                  <a:gd name="T64" fmla="*/ 2174 w 2272"/>
                  <a:gd name="T65" fmla="*/ 527 h 2191"/>
                  <a:gd name="T66" fmla="*/ 1864 w 2272"/>
                  <a:gd name="T67" fmla="*/ 795 h 2191"/>
                  <a:gd name="T68" fmla="*/ 2271 w 2272"/>
                  <a:gd name="T69" fmla="*/ 1205 h 2191"/>
                  <a:gd name="T70" fmla="*/ 1831 w 2272"/>
                  <a:gd name="T71" fmla="*/ 1205 h 2191"/>
                  <a:gd name="T72" fmla="*/ 934 w 2272"/>
                  <a:gd name="T73" fmla="*/ 2190 h 2191"/>
                  <a:gd name="T74" fmla="*/ 934 w 2272"/>
                  <a:gd name="T75" fmla="*/ 1303 h 2191"/>
                  <a:gd name="T76" fmla="*/ 2206 w 2272"/>
                  <a:gd name="T77" fmla="*/ 1303 h 2191"/>
                  <a:gd name="T78" fmla="*/ 2206 w 2272"/>
                  <a:gd name="T79" fmla="*/ 2190 h 2191"/>
                  <a:gd name="T80" fmla="*/ 934 w 2272"/>
                  <a:gd name="T81" fmla="*/ 2190 h 2191"/>
                  <a:gd name="T82" fmla="*/ 1522 w 2272"/>
                  <a:gd name="T83" fmla="*/ 467 h 2191"/>
                  <a:gd name="T84" fmla="*/ 1646 w 2272"/>
                  <a:gd name="T85" fmla="*/ 592 h 2191"/>
                  <a:gd name="T86" fmla="*/ 1892 w 2272"/>
                  <a:gd name="T87" fmla="*/ 379 h 2191"/>
                  <a:gd name="T88" fmla="*/ 1892 w 2272"/>
                  <a:gd name="T89" fmla="*/ 254 h 2191"/>
                  <a:gd name="T90" fmla="*/ 1332 w 2272"/>
                  <a:gd name="T91" fmla="*/ 254 h 2191"/>
                  <a:gd name="T92" fmla="*/ 1253 w 2272"/>
                  <a:gd name="T93" fmla="*/ 467 h 2191"/>
                  <a:gd name="T94" fmla="*/ 1522 w 2272"/>
                  <a:gd name="T95" fmla="*/ 467 h 2191"/>
                  <a:gd name="T96" fmla="*/ 1277 w 2272"/>
                  <a:gd name="T97" fmla="*/ 1478 h 2191"/>
                  <a:gd name="T98" fmla="*/ 1277 w 2272"/>
                  <a:gd name="T99" fmla="*/ 2014 h 2191"/>
                  <a:gd name="T100" fmla="*/ 1864 w 2272"/>
                  <a:gd name="T101" fmla="*/ 2014 h 2191"/>
                  <a:gd name="T102" fmla="*/ 1864 w 2272"/>
                  <a:gd name="T103" fmla="*/ 1478 h 2191"/>
                  <a:gd name="T104" fmla="*/ 1277 w 2272"/>
                  <a:gd name="T105" fmla="*/ 1478 h 2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272" h="2191">
                    <a:moveTo>
                      <a:pt x="315" y="957"/>
                    </a:moveTo>
                    <a:lnTo>
                      <a:pt x="0" y="957"/>
                    </a:lnTo>
                    <a:lnTo>
                      <a:pt x="361" y="5"/>
                    </a:lnTo>
                    <a:lnTo>
                      <a:pt x="675" y="5"/>
                    </a:lnTo>
                    <a:lnTo>
                      <a:pt x="380" y="767"/>
                    </a:lnTo>
                    <a:lnTo>
                      <a:pt x="453" y="767"/>
                    </a:lnTo>
                    <a:lnTo>
                      <a:pt x="509" y="647"/>
                    </a:lnTo>
                    <a:lnTo>
                      <a:pt x="823" y="647"/>
                    </a:lnTo>
                    <a:lnTo>
                      <a:pt x="463" y="1492"/>
                    </a:lnTo>
                    <a:lnTo>
                      <a:pt x="754" y="1492"/>
                    </a:lnTo>
                    <a:lnTo>
                      <a:pt x="754" y="1677"/>
                    </a:lnTo>
                    <a:lnTo>
                      <a:pt x="366" y="1677"/>
                    </a:lnTo>
                    <a:lnTo>
                      <a:pt x="65" y="1677"/>
                    </a:lnTo>
                    <a:lnTo>
                      <a:pt x="375" y="957"/>
                    </a:lnTo>
                    <a:lnTo>
                      <a:pt x="315" y="957"/>
                    </a:lnTo>
                    <a:close/>
                    <a:moveTo>
                      <a:pt x="763" y="1954"/>
                    </a:moveTo>
                    <a:lnTo>
                      <a:pt x="763" y="2130"/>
                    </a:lnTo>
                    <a:lnTo>
                      <a:pt x="84" y="2130"/>
                    </a:lnTo>
                    <a:lnTo>
                      <a:pt x="84" y="1954"/>
                    </a:lnTo>
                    <a:lnTo>
                      <a:pt x="763" y="1954"/>
                    </a:lnTo>
                    <a:close/>
                    <a:moveTo>
                      <a:pt x="1831" y="1205"/>
                    </a:moveTo>
                    <a:lnTo>
                      <a:pt x="1614" y="994"/>
                    </a:lnTo>
                    <a:lnTo>
                      <a:pt x="1355" y="1205"/>
                    </a:lnTo>
                    <a:lnTo>
                      <a:pt x="884" y="1205"/>
                    </a:lnTo>
                    <a:lnTo>
                      <a:pt x="1392" y="781"/>
                    </a:lnTo>
                    <a:lnTo>
                      <a:pt x="1212" y="587"/>
                    </a:lnTo>
                    <a:lnTo>
                      <a:pt x="1179" y="684"/>
                    </a:lnTo>
                    <a:lnTo>
                      <a:pt x="842" y="684"/>
                    </a:lnTo>
                    <a:lnTo>
                      <a:pt x="1082" y="0"/>
                    </a:lnTo>
                    <a:lnTo>
                      <a:pt x="1420" y="0"/>
                    </a:lnTo>
                    <a:lnTo>
                      <a:pt x="1397" y="79"/>
                    </a:lnTo>
                    <a:lnTo>
                      <a:pt x="2174" y="79"/>
                    </a:lnTo>
                    <a:lnTo>
                      <a:pt x="2174" y="527"/>
                    </a:lnTo>
                    <a:lnTo>
                      <a:pt x="1864" y="795"/>
                    </a:lnTo>
                    <a:lnTo>
                      <a:pt x="2271" y="1205"/>
                    </a:lnTo>
                    <a:lnTo>
                      <a:pt x="1831" y="1205"/>
                    </a:lnTo>
                    <a:close/>
                    <a:moveTo>
                      <a:pt x="934" y="2190"/>
                    </a:moveTo>
                    <a:lnTo>
                      <a:pt x="934" y="1303"/>
                    </a:lnTo>
                    <a:lnTo>
                      <a:pt x="2206" y="1303"/>
                    </a:lnTo>
                    <a:lnTo>
                      <a:pt x="2206" y="2190"/>
                    </a:lnTo>
                    <a:lnTo>
                      <a:pt x="934" y="2190"/>
                    </a:lnTo>
                    <a:close/>
                    <a:moveTo>
                      <a:pt x="1522" y="467"/>
                    </a:moveTo>
                    <a:lnTo>
                      <a:pt x="1646" y="592"/>
                    </a:lnTo>
                    <a:lnTo>
                      <a:pt x="1892" y="379"/>
                    </a:lnTo>
                    <a:lnTo>
                      <a:pt x="1892" y="254"/>
                    </a:lnTo>
                    <a:lnTo>
                      <a:pt x="1332" y="254"/>
                    </a:lnTo>
                    <a:lnTo>
                      <a:pt x="1253" y="467"/>
                    </a:lnTo>
                    <a:lnTo>
                      <a:pt x="1522" y="467"/>
                    </a:lnTo>
                    <a:close/>
                    <a:moveTo>
                      <a:pt x="1277" y="1478"/>
                    </a:moveTo>
                    <a:lnTo>
                      <a:pt x="1277" y="2014"/>
                    </a:lnTo>
                    <a:lnTo>
                      <a:pt x="1864" y="2014"/>
                    </a:lnTo>
                    <a:lnTo>
                      <a:pt x="1864" y="1478"/>
                    </a:lnTo>
                    <a:lnTo>
                      <a:pt x="1277" y="1478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9" name="Freeform 17"/>
              <p:cNvSpPr>
                <a:spLocks noChangeArrowheads="1"/>
              </p:cNvSpPr>
              <p:nvPr/>
            </p:nvSpPr>
            <p:spPr bwMode="auto">
              <a:xfrm>
                <a:off x="3982528" y="697395"/>
                <a:ext cx="362437" cy="363166"/>
              </a:xfrm>
              <a:custGeom>
                <a:avLst/>
                <a:gdLst>
                  <a:gd name="T0" fmla="*/ 1244 w 2193"/>
                  <a:gd name="T1" fmla="*/ 1012 h 2195"/>
                  <a:gd name="T2" fmla="*/ 934 w 2193"/>
                  <a:gd name="T3" fmla="*/ 1589 h 2195"/>
                  <a:gd name="T4" fmla="*/ 1249 w 2193"/>
                  <a:gd name="T5" fmla="*/ 1764 h 2195"/>
                  <a:gd name="T6" fmla="*/ 925 w 2193"/>
                  <a:gd name="T7" fmla="*/ 2194 h 2195"/>
                  <a:gd name="T8" fmla="*/ 439 w 2193"/>
                  <a:gd name="T9" fmla="*/ 2032 h 2195"/>
                  <a:gd name="T10" fmla="*/ 597 w 2193"/>
                  <a:gd name="T11" fmla="*/ 1764 h 2195"/>
                  <a:gd name="T12" fmla="*/ 65 w 2193"/>
                  <a:gd name="T13" fmla="*/ 1589 h 2195"/>
                  <a:gd name="T14" fmla="*/ 856 w 2193"/>
                  <a:gd name="T15" fmla="*/ 1187 h 2195"/>
                  <a:gd name="T16" fmla="*/ 292 w 2193"/>
                  <a:gd name="T17" fmla="*/ 1455 h 2195"/>
                  <a:gd name="T18" fmla="*/ 167 w 2193"/>
                  <a:gd name="T19" fmla="*/ 1187 h 2195"/>
                  <a:gd name="T20" fmla="*/ 65 w 2193"/>
                  <a:gd name="T21" fmla="*/ 1012 h 2195"/>
                  <a:gd name="T22" fmla="*/ 361 w 2193"/>
                  <a:gd name="T23" fmla="*/ 809 h 2195"/>
                  <a:gd name="T24" fmla="*/ 56 w 2193"/>
                  <a:gd name="T25" fmla="*/ 628 h 2195"/>
                  <a:gd name="T26" fmla="*/ 366 w 2193"/>
                  <a:gd name="T27" fmla="*/ 319 h 2195"/>
                  <a:gd name="T28" fmla="*/ 125 w 2193"/>
                  <a:gd name="T29" fmla="*/ 148 h 2195"/>
                  <a:gd name="T30" fmla="*/ 366 w 2193"/>
                  <a:gd name="T31" fmla="*/ 0 h 2195"/>
                  <a:gd name="T32" fmla="*/ 680 w 2193"/>
                  <a:gd name="T33" fmla="*/ 148 h 2195"/>
                  <a:gd name="T34" fmla="*/ 934 w 2193"/>
                  <a:gd name="T35" fmla="*/ 319 h 2195"/>
                  <a:gd name="T36" fmla="*/ 680 w 2193"/>
                  <a:gd name="T37" fmla="*/ 628 h 2195"/>
                  <a:gd name="T38" fmla="*/ 1022 w 2193"/>
                  <a:gd name="T39" fmla="*/ 64 h 2195"/>
                  <a:gd name="T40" fmla="*/ 1115 w 2193"/>
                  <a:gd name="T41" fmla="*/ 628 h 2195"/>
                  <a:gd name="T42" fmla="*/ 1244 w 2193"/>
                  <a:gd name="T43" fmla="*/ 809 h 2195"/>
                  <a:gd name="T44" fmla="*/ 546 w 2193"/>
                  <a:gd name="T45" fmla="*/ 1012 h 2195"/>
                  <a:gd name="T46" fmla="*/ 1683 w 2193"/>
                  <a:gd name="T47" fmla="*/ 0 h 2195"/>
                  <a:gd name="T48" fmla="*/ 2183 w 2193"/>
                  <a:gd name="T49" fmla="*/ 115 h 2195"/>
                  <a:gd name="T50" fmla="*/ 2113 w 2193"/>
                  <a:gd name="T51" fmla="*/ 291 h 2195"/>
                  <a:gd name="T52" fmla="*/ 1868 w 2193"/>
                  <a:gd name="T53" fmla="*/ 1427 h 2195"/>
                  <a:gd name="T54" fmla="*/ 1836 w 2193"/>
                  <a:gd name="T55" fmla="*/ 2194 h 2195"/>
                  <a:gd name="T56" fmla="*/ 1535 w 2193"/>
                  <a:gd name="T57" fmla="*/ 2194 h 2195"/>
                  <a:gd name="T58" fmla="*/ 1489 w 2193"/>
                  <a:gd name="T59" fmla="*/ 1445 h 2195"/>
                  <a:gd name="T60" fmla="*/ 1632 w 2193"/>
                  <a:gd name="T61" fmla="*/ 1104 h 2195"/>
                  <a:gd name="T62" fmla="*/ 1771 w 2193"/>
                  <a:gd name="T63" fmla="*/ 291 h 2195"/>
                  <a:gd name="T64" fmla="*/ 1614 w 2193"/>
                  <a:gd name="T65" fmla="*/ 975 h 2195"/>
                  <a:gd name="T66" fmla="*/ 1360 w 2193"/>
                  <a:gd name="T67" fmla="*/ 0 h 2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93" h="2195">
                    <a:moveTo>
                      <a:pt x="546" y="1012"/>
                    </a:moveTo>
                    <a:lnTo>
                      <a:pt x="1244" y="1012"/>
                    </a:lnTo>
                    <a:lnTo>
                      <a:pt x="1244" y="1187"/>
                    </a:lnTo>
                    <a:lnTo>
                      <a:pt x="934" y="1589"/>
                    </a:lnTo>
                    <a:lnTo>
                      <a:pt x="1249" y="1589"/>
                    </a:lnTo>
                    <a:lnTo>
                      <a:pt x="1249" y="1764"/>
                    </a:lnTo>
                    <a:lnTo>
                      <a:pt x="925" y="1764"/>
                    </a:lnTo>
                    <a:lnTo>
                      <a:pt x="925" y="2194"/>
                    </a:lnTo>
                    <a:lnTo>
                      <a:pt x="439" y="2194"/>
                    </a:lnTo>
                    <a:lnTo>
                      <a:pt x="439" y="2032"/>
                    </a:lnTo>
                    <a:lnTo>
                      <a:pt x="597" y="2032"/>
                    </a:lnTo>
                    <a:lnTo>
                      <a:pt x="597" y="1764"/>
                    </a:lnTo>
                    <a:lnTo>
                      <a:pt x="65" y="1764"/>
                    </a:lnTo>
                    <a:lnTo>
                      <a:pt x="65" y="1589"/>
                    </a:lnTo>
                    <a:lnTo>
                      <a:pt x="537" y="1589"/>
                    </a:lnTo>
                    <a:lnTo>
                      <a:pt x="856" y="1187"/>
                    </a:lnTo>
                    <a:lnTo>
                      <a:pt x="453" y="1187"/>
                    </a:lnTo>
                    <a:lnTo>
                      <a:pt x="292" y="1455"/>
                    </a:lnTo>
                    <a:lnTo>
                      <a:pt x="0" y="1455"/>
                    </a:lnTo>
                    <a:lnTo>
                      <a:pt x="167" y="1187"/>
                    </a:lnTo>
                    <a:lnTo>
                      <a:pt x="65" y="1187"/>
                    </a:lnTo>
                    <a:lnTo>
                      <a:pt x="65" y="1012"/>
                    </a:lnTo>
                    <a:lnTo>
                      <a:pt x="255" y="1012"/>
                    </a:lnTo>
                    <a:lnTo>
                      <a:pt x="361" y="809"/>
                    </a:lnTo>
                    <a:lnTo>
                      <a:pt x="56" y="809"/>
                    </a:lnTo>
                    <a:lnTo>
                      <a:pt x="56" y="628"/>
                    </a:lnTo>
                    <a:lnTo>
                      <a:pt x="366" y="628"/>
                    </a:lnTo>
                    <a:lnTo>
                      <a:pt x="366" y="319"/>
                    </a:lnTo>
                    <a:lnTo>
                      <a:pt x="125" y="319"/>
                    </a:lnTo>
                    <a:lnTo>
                      <a:pt x="125" y="148"/>
                    </a:lnTo>
                    <a:lnTo>
                      <a:pt x="366" y="148"/>
                    </a:lnTo>
                    <a:lnTo>
                      <a:pt x="366" y="0"/>
                    </a:lnTo>
                    <a:lnTo>
                      <a:pt x="680" y="0"/>
                    </a:lnTo>
                    <a:lnTo>
                      <a:pt x="680" y="148"/>
                    </a:lnTo>
                    <a:lnTo>
                      <a:pt x="934" y="148"/>
                    </a:lnTo>
                    <a:lnTo>
                      <a:pt x="934" y="319"/>
                    </a:lnTo>
                    <a:lnTo>
                      <a:pt x="680" y="319"/>
                    </a:lnTo>
                    <a:lnTo>
                      <a:pt x="680" y="628"/>
                    </a:lnTo>
                    <a:lnTo>
                      <a:pt x="846" y="628"/>
                    </a:lnTo>
                    <a:lnTo>
                      <a:pt x="1022" y="64"/>
                    </a:lnTo>
                    <a:lnTo>
                      <a:pt x="1272" y="64"/>
                    </a:lnTo>
                    <a:lnTo>
                      <a:pt x="1115" y="628"/>
                    </a:lnTo>
                    <a:lnTo>
                      <a:pt x="1244" y="628"/>
                    </a:lnTo>
                    <a:lnTo>
                      <a:pt x="1244" y="809"/>
                    </a:lnTo>
                    <a:lnTo>
                      <a:pt x="652" y="809"/>
                    </a:lnTo>
                    <a:lnTo>
                      <a:pt x="546" y="1012"/>
                    </a:lnTo>
                    <a:close/>
                    <a:moveTo>
                      <a:pt x="1360" y="0"/>
                    </a:moveTo>
                    <a:lnTo>
                      <a:pt x="1683" y="0"/>
                    </a:lnTo>
                    <a:lnTo>
                      <a:pt x="1679" y="115"/>
                    </a:lnTo>
                    <a:lnTo>
                      <a:pt x="2183" y="115"/>
                    </a:lnTo>
                    <a:lnTo>
                      <a:pt x="2183" y="291"/>
                    </a:lnTo>
                    <a:lnTo>
                      <a:pt x="2113" y="291"/>
                    </a:lnTo>
                    <a:lnTo>
                      <a:pt x="2113" y="739"/>
                    </a:lnTo>
                    <a:lnTo>
                      <a:pt x="1868" y="1427"/>
                    </a:lnTo>
                    <a:lnTo>
                      <a:pt x="2192" y="2194"/>
                    </a:lnTo>
                    <a:lnTo>
                      <a:pt x="1836" y="2194"/>
                    </a:lnTo>
                    <a:lnTo>
                      <a:pt x="1683" y="1834"/>
                    </a:lnTo>
                    <a:lnTo>
                      <a:pt x="1535" y="2194"/>
                    </a:lnTo>
                    <a:lnTo>
                      <a:pt x="1175" y="2194"/>
                    </a:lnTo>
                    <a:lnTo>
                      <a:pt x="1489" y="1445"/>
                    </a:lnTo>
                    <a:lnTo>
                      <a:pt x="1355" y="1104"/>
                    </a:lnTo>
                    <a:lnTo>
                      <a:pt x="1632" y="1104"/>
                    </a:lnTo>
                    <a:lnTo>
                      <a:pt x="1771" y="698"/>
                    </a:lnTo>
                    <a:lnTo>
                      <a:pt x="1771" y="291"/>
                    </a:lnTo>
                    <a:lnTo>
                      <a:pt x="1669" y="291"/>
                    </a:lnTo>
                    <a:lnTo>
                      <a:pt x="1614" y="975"/>
                    </a:lnTo>
                    <a:lnTo>
                      <a:pt x="1281" y="975"/>
                    </a:lnTo>
                    <a:lnTo>
                      <a:pt x="136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0" name="Freeform 18"/>
              <p:cNvSpPr>
                <a:spLocks noChangeArrowheads="1"/>
              </p:cNvSpPr>
              <p:nvPr/>
            </p:nvSpPr>
            <p:spPr bwMode="auto">
              <a:xfrm>
                <a:off x="4374864" y="702500"/>
                <a:ext cx="369000" cy="355874"/>
              </a:xfrm>
              <a:custGeom>
                <a:avLst/>
                <a:gdLst>
                  <a:gd name="T0" fmla="*/ 1447 w 2230"/>
                  <a:gd name="T1" fmla="*/ 1118 h 2150"/>
                  <a:gd name="T2" fmla="*/ 2229 w 2230"/>
                  <a:gd name="T3" fmla="*/ 1405 h 2150"/>
                  <a:gd name="T4" fmla="*/ 1545 w 2230"/>
                  <a:gd name="T5" fmla="*/ 1405 h 2150"/>
                  <a:gd name="T6" fmla="*/ 1078 w 2230"/>
                  <a:gd name="T7" fmla="*/ 1252 h 2150"/>
                  <a:gd name="T8" fmla="*/ 652 w 2230"/>
                  <a:gd name="T9" fmla="*/ 1405 h 2150"/>
                  <a:gd name="T10" fmla="*/ 0 w 2230"/>
                  <a:gd name="T11" fmla="*/ 1405 h 2150"/>
                  <a:gd name="T12" fmla="*/ 726 w 2230"/>
                  <a:gd name="T13" fmla="*/ 1137 h 2150"/>
                  <a:gd name="T14" fmla="*/ 222 w 2230"/>
                  <a:gd name="T15" fmla="*/ 976 h 2150"/>
                  <a:gd name="T16" fmla="*/ 361 w 2230"/>
                  <a:gd name="T17" fmla="*/ 745 h 2150"/>
                  <a:gd name="T18" fmla="*/ 88 w 2230"/>
                  <a:gd name="T19" fmla="*/ 745 h 2150"/>
                  <a:gd name="T20" fmla="*/ 88 w 2230"/>
                  <a:gd name="T21" fmla="*/ 583 h 2150"/>
                  <a:gd name="T22" fmla="*/ 467 w 2230"/>
                  <a:gd name="T23" fmla="*/ 583 h 2150"/>
                  <a:gd name="T24" fmla="*/ 550 w 2230"/>
                  <a:gd name="T25" fmla="*/ 444 h 2150"/>
                  <a:gd name="T26" fmla="*/ 902 w 2230"/>
                  <a:gd name="T27" fmla="*/ 444 h 2150"/>
                  <a:gd name="T28" fmla="*/ 823 w 2230"/>
                  <a:gd name="T29" fmla="*/ 583 h 2150"/>
                  <a:gd name="T30" fmla="*/ 2146 w 2230"/>
                  <a:gd name="T31" fmla="*/ 583 h 2150"/>
                  <a:gd name="T32" fmla="*/ 2146 w 2230"/>
                  <a:gd name="T33" fmla="*/ 745 h 2150"/>
                  <a:gd name="T34" fmla="*/ 1910 w 2230"/>
                  <a:gd name="T35" fmla="*/ 745 h 2150"/>
                  <a:gd name="T36" fmla="*/ 1910 w 2230"/>
                  <a:gd name="T37" fmla="*/ 957 h 2150"/>
                  <a:gd name="T38" fmla="*/ 1447 w 2230"/>
                  <a:gd name="T39" fmla="*/ 1118 h 2150"/>
                  <a:gd name="T40" fmla="*/ 56 w 2230"/>
                  <a:gd name="T41" fmla="*/ 2126 h 2150"/>
                  <a:gd name="T42" fmla="*/ 426 w 2230"/>
                  <a:gd name="T43" fmla="*/ 1733 h 2150"/>
                  <a:gd name="T44" fmla="*/ 819 w 2230"/>
                  <a:gd name="T45" fmla="*/ 1733 h 2150"/>
                  <a:gd name="T46" fmla="*/ 463 w 2230"/>
                  <a:gd name="T47" fmla="*/ 2126 h 2150"/>
                  <a:gd name="T48" fmla="*/ 56 w 2230"/>
                  <a:gd name="T49" fmla="*/ 2126 h 2150"/>
                  <a:gd name="T50" fmla="*/ 1817 w 2230"/>
                  <a:gd name="T51" fmla="*/ 490 h 2150"/>
                  <a:gd name="T52" fmla="*/ 1817 w 2230"/>
                  <a:gd name="T53" fmla="*/ 292 h 2150"/>
                  <a:gd name="T54" fmla="*/ 412 w 2230"/>
                  <a:gd name="T55" fmla="*/ 292 h 2150"/>
                  <a:gd name="T56" fmla="*/ 412 w 2230"/>
                  <a:gd name="T57" fmla="*/ 490 h 2150"/>
                  <a:gd name="T58" fmla="*/ 88 w 2230"/>
                  <a:gd name="T59" fmla="*/ 490 h 2150"/>
                  <a:gd name="T60" fmla="*/ 88 w 2230"/>
                  <a:gd name="T61" fmla="*/ 121 h 2150"/>
                  <a:gd name="T62" fmla="*/ 925 w 2230"/>
                  <a:gd name="T63" fmla="*/ 121 h 2150"/>
                  <a:gd name="T64" fmla="*/ 925 w 2230"/>
                  <a:gd name="T65" fmla="*/ 0 h 2150"/>
                  <a:gd name="T66" fmla="*/ 1290 w 2230"/>
                  <a:gd name="T67" fmla="*/ 0 h 2150"/>
                  <a:gd name="T68" fmla="*/ 1290 w 2230"/>
                  <a:gd name="T69" fmla="*/ 121 h 2150"/>
                  <a:gd name="T70" fmla="*/ 2146 w 2230"/>
                  <a:gd name="T71" fmla="*/ 121 h 2150"/>
                  <a:gd name="T72" fmla="*/ 2146 w 2230"/>
                  <a:gd name="T73" fmla="*/ 490 h 2150"/>
                  <a:gd name="T74" fmla="*/ 1817 w 2230"/>
                  <a:gd name="T75" fmla="*/ 490 h 2150"/>
                  <a:gd name="T76" fmla="*/ 1281 w 2230"/>
                  <a:gd name="T77" fmla="*/ 1368 h 2150"/>
                  <a:gd name="T78" fmla="*/ 1281 w 2230"/>
                  <a:gd name="T79" fmla="*/ 1497 h 2150"/>
                  <a:gd name="T80" fmla="*/ 2146 w 2230"/>
                  <a:gd name="T81" fmla="*/ 1497 h 2150"/>
                  <a:gd name="T82" fmla="*/ 2146 w 2230"/>
                  <a:gd name="T83" fmla="*/ 1668 h 2150"/>
                  <a:gd name="T84" fmla="*/ 1281 w 2230"/>
                  <a:gd name="T85" fmla="*/ 1668 h 2150"/>
                  <a:gd name="T86" fmla="*/ 1281 w 2230"/>
                  <a:gd name="T87" fmla="*/ 2149 h 2150"/>
                  <a:gd name="T88" fmla="*/ 944 w 2230"/>
                  <a:gd name="T89" fmla="*/ 2149 h 2150"/>
                  <a:gd name="T90" fmla="*/ 944 w 2230"/>
                  <a:gd name="T91" fmla="*/ 1668 h 2150"/>
                  <a:gd name="T92" fmla="*/ 88 w 2230"/>
                  <a:gd name="T93" fmla="*/ 1668 h 2150"/>
                  <a:gd name="T94" fmla="*/ 88 w 2230"/>
                  <a:gd name="T95" fmla="*/ 1497 h 2150"/>
                  <a:gd name="T96" fmla="*/ 944 w 2230"/>
                  <a:gd name="T97" fmla="*/ 1497 h 2150"/>
                  <a:gd name="T98" fmla="*/ 944 w 2230"/>
                  <a:gd name="T99" fmla="*/ 1368 h 2150"/>
                  <a:gd name="T100" fmla="*/ 1281 w 2230"/>
                  <a:gd name="T101" fmla="*/ 1368 h 2150"/>
                  <a:gd name="T102" fmla="*/ 1115 w 2230"/>
                  <a:gd name="T103" fmla="*/ 999 h 2150"/>
                  <a:gd name="T104" fmla="*/ 1568 w 2230"/>
                  <a:gd name="T105" fmla="*/ 832 h 2150"/>
                  <a:gd name="T106" fmla="*/ 1568 w 2230"/>
                  <a:gd name="T107" fmla="*/ 745 h 2150"/>
                  <a:gd name="T108" fmla="*/ 726 w 2230"/>
                  <a:gd name="T109" fmla="*/ 745 h 2150"/>
                  <a:gd name="T110" fmla="*/ 675 w 2230"/>
                  <a:gd name="T111" fmla="*/ 837 h 2150"/>
                  <a:gd name="T112" fmla="*/ 1115 w 2230"/>
                  <a:gd name="T113" fmla="*/ 999 h 2150"/>
                  <a:gd name="T114" fmla="*/ 2192 w 2230"/>
                  <a:gd name="T115" fmla="*/ 2126 h 2150"/>
                  <a:gd name="T116" fmla="*/ 1776 w 2230"/>
                  <a:gd name="T117" fmla="*/ 2126 h 2150"/>
                  <a:gd name="T118" fmla="*/ 1420 w 2230"/>
                  <a:gd name="T119" fmla="*/ 1733 h 2150"/>
                  <a:gd name="T120" fmla="*/ 1827 w 2230"/>
                  <a:gd name="T121" fmla="*/ 1733 h 2150"/>
                  <a:gd name="T122" fmla="*/ 2192 w 2230"/>
                  <a:gd name="T123" fmla="*/ 2126 h 2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30" h="2150">
                    <a:moveTo>
                      <a:pt x="1447" y="1118"/>
                    </a:moveTo>
                    <a:lnTo>
                      <a:pt x="2229" y="1405"/>
                    </a:lnTo>
                    <a:lnTo>
                      <a:pt x="1545" y="1405"/>
                    </a:lnTo>
                    <a:lnTo>
                      <a:pt x="1078" y="1252"/>
                    </a:lnTo>
                    <a:lnTo>
                      <a:pt x="652" y="1405"/>
                    </a:lnTo>
                    <a:lnTo>
                      <a:pt x="0" y="1405"/>
                    </a:lnTo>
                    <a:lnTo>
                      <a:pt x="726" y="1137"/>
                    </a:lnTo>
                    <a:lnTo>
                      <a:pt x="222" y="976"/>
                    </a:lnTo>
                    <a:lnTo>
                      <a:pt x="361" y="745"/>
                    </a:lnTo>
                    <a:lnTo>
                      <a:pt x="88" y="745"/>
                    </a:lnTo>
                    <a:lnTo>
                      <a:pt x="88" y="583"/>
                    </a:lnTo>
                    <a:lnTo>
                      <a:pt x="467" y="583"/>
                    </a:lnTo>
                    <a:lnTo>
                      <a:pt x="550" y="444"/>
                    </a:lnTo>
                    <a:lnTo>
                      <a:pt x="902" y="444"/>
                    </a:lnTo>
                    <a:lnTo>
                      <a:pt x="823" y="583"/>
                    </a:lnTo>
                    <a:lnTo>
                      <a:pt x="2146" y="583"/>
                    </a:lnTo>
                    <a:lnTo>
                      <a:pt x="2146" y="745"/>
                    </a:lnTo>
                    <a:lnTo>
                      <a:pt x="1910" y="745"/>
                    </a:lnTo>
                    <a:lnTo>
                      <a:pt x="1910" y="957"/>
                    </a:lnTo>
                    <a:lnTo>
                      <a:pt x="1447" y="1118"/>
                    </a:lnTo>
                    <a:close/>
                    <a:moveTo>
                      <a:pt x="56" y="2126"/>
                    </a:moveTo>
                    <a:lnTo>
                      <a:pt x="426" y="1733"/>
                    </a:lnTo>
                    <a:lnTo>
                      <a:pt x="819" y="1733"/>
                    </a:lnTo>
                    <a:lnTo>
                      <a:pt x="463" y="2126"/>
                    </a:lnTo>
                    <a:lnTo>
                      <a:pt x="56" y="2126"/>
                    </a:lnTo>
                    <a:close/>
                    <a:moveTo>
                      <a:pt x="1817" y="490"/>
                    </a:moveTo>
                    <a:lnTo>
                      <a:pt x="1817" y="292"/>
                    </a:lnTo>
                    <a:lnTo>
                      <a:pt x="412" y="292"/>
                    </a:lnTo>
                    <a:lnTo>
                      <a:pt x="412" y="490"/>
                    </a:lnTo>
                    <a:lnTo>
                      <a:pt x="88" y="490"/>
                    </a:lnTo>
                    <a:lnTo>
                      <a:pt x="88" y="121"/>
                    </a:lnTo>
                    <a:lnTo>
                      <a:pt x="925" y="121"/>
                    </a:lnTo>
                    <a:lnTo>
                      <a:pt x="925" y="0"/>
                    </a:lnTo>
                    <a:lnTo>
                      <a:pt x="1290" y="0"/>
                    </a:lnTo>
                    <a:lnTo>
                      <a:pt x="1290" y="121"/>
                    </a:lnTo>
                    <a:lnTo>
                      <a:pt x="2146" y="121"/>
                    </a:lnTo>
                    <a:lnTo>
                      <a:pt x="2146" y="490"/>
                    </a:lnTo>
                    <a:lnTo>
                      <a:pt x="1817" y="490"/>
                    </a:lnTo>
                    <a:close/>
                    <a:moveTo>
                      <a:pt x="1281" y="1368"/>
                    </a:moveTo>
                    <a:lnTo>
                      <a:pt x="1281" y="1497"/>
                    </a:lnTo>
                    <a:lnTo>
                      <a:pt x="2146" y="1497"/>
                    </a:lnTo>
                    <a:lnTo>
                      <a:pt x="2146" y="1668"/>
                    </a:lnTo>
                    <a:lnTo>
                      <a:pt x="1281" y="1668"/>
                    </a:lnTo>
                    <a:lnTo>
                      <a:pt x="1281" y="2149"/>
                    </a:lnTo>
                    <a:lnTo>
                      <a:pt x="944" y="2149"/>
                    </a:lnTo>
                    <a:lnTo>
                      <a:pt x="944" y="1668"/>
                    </a:lnTo>
                    <a:lnTo>
                      <a:pt x="88" y="1668"/>
                    </a:lnTo>
                    <a:lnTo>
                      <a:pt x="88" y="1497"/>
                    </a:lnTo>
                    <a:lnTo>
                      <a:pt x="944" y="1497"/>
                    </a:lnTo>
                    <a:lnTo>
                      <a:pt x="944" y="1368"/>
                    </a:lnTo>
                    <a:lnTo>
                      <a:pt x="1281" y="1368"/>
                    </a:lnTo>
                    <a:close/>
                    <a:moveTo>
                      <a:pt x="1115" y="999"/>
                    </a:moveTo>
                    <a:lnTo>
                      <a:pt x="1568" y="832"/>
                    </a:lnTo>
                    <a:lnTo>
                      <a:pt x="1568" y="745"/>
                    </a:lnTo>
                    <a:lnTo>
                      <a:pt x="726" y="745"/>
                    </a:lnTo>
                    <a:lnTo>
                      <a:pt x="675" y="837"/>
                    </a:lnTo>
                    <a:lnTo>
                      <a:pt x="1115" y="999"/>
                    </a:lnTo>
                    <a:close/>
                    <a:moveTo>
                      <a:pt x="2192" y="2126"/>
                    </a:moveTo>
                    <a:lnTo>
                      <a:pt x="1776" y="2126"/>
                    </a:lnTo>
                    <a:lnTo>
                      <a:pt x="1420" y="1733"/>
                    </a:lnTo>
                    <a:lnTo>
                      <a:pt x="1827" y="1733"/>
                    </a:lnTo>
                    <a:lnTo>
                      <a:pt x="2192" y="212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1" name="Freeform 19"/>
              <p:cNvSpPr>
                <a:spLocks noChangeArrowheads="1"/>
              </p:cNvSpPr>
              <p:nvPr/>
            </p:nvSpPr>
            <p:spPr bwMode="auto">
              <a:xfrm>
                <a:off x="4758449" y="696666"/>
                <a:ext cx="376293" cy="364625"/>
              </a:xfrm>
              <a:custGeom>
                <a:avLst/>
                <a:gdLst>
                  <a:gd name="T0" fmla="*/ 615 w 2276"/>
                  <a:gd name="T1" fmla="*/ 943 h 2205"/>
                  <a:gd name="T2" fmla="*/ 897 w 2276"/>
                  <a:gd name="T3" fmla="*/ 1145 h 2205"/>
                  <a:gd name="T4" fmla="*/ 897 w 2276"/>
                  <a:gd name="T5" fmla="*/ 1548 h 2205"/>
                  <a:gd name="T6" fmla="*/ 583 w 2276"/>
                  <a:gd name="T7" fmla="*/ 1330 h 2205"/>
                  <a:gd name="T8" fmla="*/ 583 w 2276"/>
                  <a:gd name="T9" fmla="*/ 2204 h 2205"/>
                  <a:gd name="T10" fmla="*/ 241 w 2276"/>
                  <a:gd name="T11" fmla="*/ 2204 h 2205"/>
                  <a:gd name="T12" fmla="*/ 241 w 2276"/>
                  <a:gd name="T13" fmla="*/ 1478 h 2205"/>
                  <a:gd name="T14" fmla="*/ 0 w 2276"/>
                  <a:gd name="T15" fmla="*/ 1478 h 2205"/>
                  <a:gd name="T16" fmla="*/ 435 w 2276"/>
                  <a:gd name="T17" fmla="*/ 439 h 2205"/>
                  <a:gd name="T18" fmla="*/ 93 w 2276"/>
                  <a:gd name="T19" fmla="*/ 439 h 2205"/>
                  <a:gd name="T20" fmla="*/ 93 w 2276"/>
                  <a:gd name="T21" fmla="*/ 264 h 2205"/>
                  <a:gd name="T22" fmla="*/ 306 w 2276"/>
                  <a:gd name="T23" fmla="*/ 264 h 2205"/>
                  <a:gd name="T24" fmla="*/ 306 w 2276"/>
                  <a:gd name="T25" fmla="*/ 0 h 2205"/>
                  <a:gd name="T26" fmla="*/ 680 w 2276"/>
                  <a:gd name="T27" fmla="*/ 0 h 2205"/>
                  <a:gd name="T28" fmla="*/ 680 w 2276"/>
                  <a:gd name="T29" fmla="*/ 264 h 2205"/>
                  <a:gd name="T30" fmla="*/ 819 w 2276"/>
                  <a:gd name="T31" fmla="*/ 264 h 2205"/>
                  <a:gd name="T32" fmla="*/ 819 w 2276"/>
                  <a:gd name="T33" fmla="*/ 439 h 2205"/>
                  <a:gd name="T34" fmla="*/ 615 w 2276"/>
                  <a:gd name="T35" fmla="*/ 943 h 2205"/>
                  <a:gd name="T36" fmla="*/ 888 w 2276"/>
                  <a:gd name="T37" fmla="*/ 726 h 2205"/>
                  <a:gd name="T38" fmla="*/ 888 w 2276"/>
                  <a:gd name="T39" fmla="*/ 550 h 2205"/>
                  <a:gd name="T40" fmla="*/ 1360 w 2276"/>
                  <a:gd name="T41" fmla="*/ 550 h 2205"/>
                  <a:gd name="T42" fmla="*/ 1360 w 2276"/>
                  <a:gd name="T43" fmla="*/ 0 h 2205"/>
                  <a:gd name="T44" fmla="*/ 1702 w 2276"/>
                  <a:gd name="T45" fmla="*/ 0 h 2205"/>
                  <a:gd name="T46" fmla="*/ 1702 w 2276"/>
                  <a:gd name="T47" fmla="*/ 550 h 2205"/>
                  <a:gd name="T48" fmla="*/ 2178 w 2276"/>
                  <a:gd name="T49" fmla="*/ 550 h 2205"/>
                  <a:gd name="T50" fmla="*/ 2178 w 2276"/>
                  <a:gd name="T51" fmla="*/ 726 h 2205"/>
                  <a:gd name="T52" fmla="*/ 1702 w 2276"/>
                  <a:gd name="T53" fmla="*/ 726 h 2205"/>
                  <a:gd name="T54" fmla="*/ 1702 w 2276"/>
                  <a:gd name="T55" fmla="*/ 1996 h 2205"/>
                  <a:gd name="T56" fmla="*/ 2275 w 2276"/>
                  <a:gd name="T57" fmla="*/ 1996 h 2205"/>
                  <a:gd name="T58" fmla="*/ 2275 w 2276"/>
                  <a:gd name="T59" fmla="*/ 2172 h 2205"/>
                  <a:gd name="T60" fmla="*/ 763 w 2276"/>
                  <a:gd name="T61" fmla="*/ 2172 h 2205"/>
                  <a:gd name="T62" fmla="*/ 763 w 2276"/>
                  <a:gd name="T63" fmla="*/ 1996 h 2205"/>
                  <a:gd name="T64" fmla="*/ 1360 w 2276"/>
                  <a:gd name="T65" fmla="*/ 1996 h 2205"/>
                  <a:gd name="T66" fmla="*/ 1360 w 2276"/>
                  <a:gd name="T67" fmla="*/ 726 h 2205"/>
                  <a:gd name="T68" fmla="*/ 888 w 2276"/>
                  <a:gd name="T69" fmla="*/ 726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76" h="2205">
                    <a:moveTo>
                      <a:pt x="615" y="943"/>
                    </a:moveTo>
                    <a:lnTo>
                      <a:pt x="897" y="1145"/>
                    </a:lnTo>
                    <a:lnTo>
                      <a:pt x="897" y="1548"/>
                    </a:lnTo>
                    <a:lnTo>
                      <a:pt x="583" y="1330"/>
                    </a:lnTo>
                    <a:lnTo>
                      <a:pt x="583" y="2204"/>
                    </a:lnTo>
                    <a:lnTo>
                      <a:pt x="241" y="2204"/>
                    </a:lnTo>
                    <a:lnTo>
                      <a:pt x="241" y="1478"/>
                    </a:lnTo>
                    <a:lnTo>
                      <a:pt x="0" y="1478"/>
                    </a:lnTo>
                    <a:lnTo>
                      <a:pt x="435" y="439"/>
                    </a:lnTo>
                    <a:lnTo>
                      <a:pt x="93" y="439"/>
                    </a:lnTo>
                    <a:lnTo>
                      <a:pt x="93" y="264"/>
                    </a:lnTo>
                    <a:lnTo>
                      <a:pt x="306" y="264"/>
                    </a:lnTo>
                    <a:lnTo>
                      <a:pt x="306" y="0"/>
                    </a:lnTo>
                    <a:lnTo>
                      <a:pt x="680" y="0"/>
                    </a:lnTo>
                    <a:lnTo>
                      <a:pt x="680" y="264"/>
                    </a:lnTo>
                    <a:lnTo>
                      <a:pt x="819" y="264"/>
                    </a:lnTo>
                    <a:lnTo>
                      <a:pt x="819" y="439"/>
                    </a:lnTo>
                    <a:lnTo>
                      <a:pt x="615" y="943"/>
                    </a:lnTo>
                    <a:close/>
                    <a:moveTo>
                      <a:pt x="888" y="726"/>
                    </a:moveTo>
                    <a:lnTo>
                      <a:pt x="888" y="550"/>
                    </a:lnTo>
                    <a:lnTo>
                      <a:pt x="1360" y="550"/>
                    </a:lnTo>
                    <a:lnTo>
                      <a:pt x="1360" y="0"/>
                    </a:lnTo>
                    <a:lnTo>
                      <a:pt x="1702" y="0"/>
                    </a:lnTo>
                    <a:lnTo>
                      <a:pt x="1702" y="550"/>
                    </a:lnTo>
                    <a:lnTo>
                      <a:pt x="2178" y="550"/>
                    </a:lnTo>
                    <a:lnTo>
                      <a:pt x="2178" y="726"/>
                    </a:lnTo>
                    <a:lnTo>
                      <a:pt x="1702" y="726"/>
                    </a:lnTo>
                    <a:lnTo>
                      <a:pt x="1702" y="1996"/>
                    </a:lnTo>
                    <a:lnTo>
                      <a:pt x="2275" y="1996"/>
                    </a:lnTo>
                    <a:lnTo>
                      <a:pt x="2275" y="2172"/>
                    </a:lnTo>
                    <a:lnTo>
                      <a:pt x="763" y="2172"/>
                    </a:lnTo>
                    <a:lnTo>
                      <a:pt x="763" y="1996"/>
                    </a:lnTo>
                    <a:lnTo>
                      <a:pt x="1360" y="1996"/>
                    </a:lnTo>
                    <a:lnTo>
                      <a:pt x="1360" y="726"/>
                    </a:lnTo>
                    <a:lnTo>
                      <a:pt x="888" y="72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2" name="Freeform 20"/>
              <p:cNvSpPr>
                <a:spLocks noChangeArrowheads="1"/>
              </p:cNvSpPr>
              <p:nvPr/>
            </p:nvSpPr>
            <p:spPr bwMode="auto">
              <a:xfrm>
                <a:off x="5179226" y="705417"/>
                <a:ext cx="328891" cy="352227"/>
              </a:xfrm>
              <a:custGeom>
                <a:avLst/>
                <a:gdLst>
                  <a:gd name="T0" fmla="*/ 1979 w 1990"/>
                  <a:gd name="T1" fmla="*/ 176 h 2131"/>
                  <a:gd name="T2" fmla="*/ 343 w 1990"/>
                  <a:gd name="T3" fmla="*/ 176 h 2131"/>
                  <a:gd name="T4" fmla="*/ 343 w 1990"/>
                  <a:gd name="T5" fmla="*/ 1954 h 2131"/>
                  <a:gd name="T6" fmla="*/ 1989 w 1990"/>
                  <a:gd name="T7" fmla="*/ 1954 h 2131"/>
                  <a:gd name="T8" fmla="*/ 1989 w 1990"/>
                  <a:gd name="T9" fmla="*/ 2130 h 2131"/>
                  <a:gd name="T10" fmla="*/ 0 w 1990"/>
                  <a:gd name="T11" fmla="*/ 2130 h 2131"/>
                  <a:gd name="T12" fmla="*/ 0 w 1990"/>
                  <a:gd name="T13" fmla="*/ 0 h 2131"/>
                  <a:gd name="T14" fmla="*/ 1979 w 1990"/>
                  <a:gd name="T15" fmla="*/ 0 h 2131"/>
                  <a:gd name="T16" fmla="*/ 1979 w 1990"/>
                  <a:gd name="T17" fmla="*/ 176 h 2131"/>
                  <a:gd name="T18" fmla="*/ 958 w 1990"/>
                  <a:gd name="T19" fmla="*/ 1063 h 2131"/>
                  <a:gd name="T20" fmla="*/ 421 w 1990"/>
                  <a:gd name="T21" fmla="*/ 310 h 2131"/>
                  <a:gd name="T22" fmla="*/ 847 w 1990"/>
                  <a:gd name="T23" fmla="*/ 310 h 2131"/>
                  <a:gd name="T24" fmla="*/ 1166 w 1990"/>
                  <a:gd name="T25" fmla="*/ 763 h 2131"/>
                  <a:gd name="T26" fmla="*/ 1475 w 1990"/>
                  <a:gd name="T27" fmla="*/ 310 h 2131"/>
                  <a:gd name="T28" fmla="*/ 1887 w 1990"/>
                  <a:gd name="T29" fmla="*/ 310 h 2131"/>
                  <a:gd name="T30" fmla="*/ 1378 w 1990"/>
                  <a:gd name="T31" fmla="*/ 1058 h 2131"/>
                  <a:gd name="T32" fmla="*/ 1924 w 1990"/>
                  <a:gd name="T33" fmla="*/ 1829 h 2131"/>
                  <a:gd name="T34" fmla="*/ 1508 w 1990"/>
                  <a:gd name="T35" fmla="*/ 1829 h 2131"/>
                  <a:gd name="T36" fmla="*/ 1175 w 1990"/>
                  <a:gd name="T37" fmla="*/ 1358 h 2131"/>
                  <a:gd name="T38" fmla="*/ 860 w 1990"/>
                  <a:gd name="T39" fmla="*/ 1829 h 2131"/>
                  <a:gd name="T40" fmla="*/ 440 w 1990"/>
                  <a:gd name="T41" fmla="*/ 1829 h 2131"/>
                  <a:gd name="T42" fmla="*/ 958 w 1990"/>
                  <a:gd name="T43" fmla="*/ 1063 h 2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90" h="2131">
                    <a:moveTo>
                      <a:pt x="1979" y="176"/>
                    </a:moveTo>
                    <a:lnTo>
                      <a:pt x="343" y="176"/>
                    </a:lnTo>
                    <a:lnTo>
                      <a:pt x="343" y="1954"/>
                    </a:lnTo>
                    <a:lnTo>
                      <a:pt x="1989" y="1954"/>
                    </a:lnTo>
                    <a:lnTo>
                      <a:pt x="1989" y="2130"/>
                    </a:lnTo>
                    <a:lnTo>
                      <a:pt x="0" y="2130"/>
                    </a:lnTo>
                    <a:lnTo>
                      <a:pt x="0" y="0"/>
                    </a:lnTo>
                    <a:lnTo>
                      <a:pt x="1979" y="0"/>
                    </a:lnTo>
                    <a:lnTo>
                      <a:pt x="1979" y="176"/>
                    </a:lnTo>
                    <a:close/>
                    <a:moveTo>
                      <a:pt x="958" y="1063"/>
                    </a:moveTo>
                    <a:lnTo>
                      <a:pt x="421" y="310"/>
                    </a:lnTo>
                    <a:lnTo>
                      <a:pt x="847" y="310"/>
                    </a:lnTo>
                    <a:lnTo>
                      <a:pt x="1166" y="763"/>
                    </a:lnTo>
                    <a:lnTo>
                      <a:pt x="1475" y="310"/>
                    </a:lnTo>
                    <a:lnTo>
                      <a:pt x="1887" y="310"/>
                    </a:lnTo>
                    <a:lnTo>
                      <a:pt x="1378" y="1058"/>
                    </a:lnTo>
                    <a:lnTo>
                      <a:pt x="1924" y="1829"/>
                    </a:lnTo>
                    <a:lnTo>
                      <a:pt x="1508" y="1829"/>
                    </a:lnTo>
                    <a:lnTo>
                      <a:pt x="1175" y="1358"/>
                    </a:lnTo>
                    <a:lnTo>
                      <a:pt x="860" y="1829"/>
                    </a:lnTo>
                    <a:lnTo>
                      <a:pt x="440" y="1829"/>
                    </a:lnTo>
                    <a:lnTo>
                      <a:pt x="958" y="106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dirty="0"/>
              </a:p>
            </p:txBody>
          </p:sp>
        </p:grpSp>
      </p:grpSp>
      <p:cxnSp>
        <p:nvCxnSpPr>
          <p:cNvPr id="64" name="直线连接符 63"/>
          <p:cNvCxnSpPr/>
          <p:nvPr userDrawn="1"/>
        </p:nvCxnSpPr>
        <p:spPr>
          <a:xfrm>
            <a:off x="9705401" y="526774"/>
            <a:ext cx="0" cy="503679"/>
          </a:xfrm>
          <a:prstGeom prst="line">
            <a:avLst/>
          </a:prstGeom>
          <a:ln w="127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组合 70"/>
          <p:cNvGrpSpPr/>
          <p:nvPr userDrawn="1"/>
        </p:nvGrpSpPr>
        <p:grpSpPr>
          <a:xfrm>
            <a:off x="715452" y="634525"/>
            <a:ext cx="403039" cy="321898"/>
            <a:chOff x="1368170" y="664579"/>
            <a:chExt cx="550582" cy="439737"/>
          </a:xfrm>
          <a:solidFill>
            <a:schemeClr val="bg1"/>
          </a:solidFill>
        </p:grpSpPr>
        <p:sp>
          <p:nvSpPr>
            <p:cNvPr id="72" name="Freeform 1"/>
            <p:cNvSpPr>
              <a:spLocks noChangeArrowheads="1"/>
            </p:cNvSpPr>
            <p:nvPr/>
          </p:nvSpPr>
          <p:spPr bwMode="auto">
            <a:xfrm>
              <a:off x="1481203" y="771778"/>
              <a:ext cx="437549" cy="332538"/>
            </a:xfrm>
            <a:custGeom>
              <a:avLst/>
              <a:gdLst>
                <a:gd name="T0" fmla="*/ 25 w 2647"/>
                <a:gd name="T1" fmla="*/ 1478 h 2011"/>
                <a:gd name="T2" fmla="*/ 525 w 2647"/>
                <a:gd name="T3" fmla="*/ 1865 h 2011"/>
                <a:gd name="T4" fmla="*/ 736 w 2647"/>
                <a:gd name="T5" fmla="*/ 1972 h 2011"/>
                <a:gd name="T6" fmla="*/ 940 w 2647"/>
                <a:gd name="T7" fmla="*/ 2010 h 2011"/>
                <a:gd name="T8" fmla="*/ 1078 w 2647"/>
                <a:gd name="T9" fmla="*/ 1991 h 2011"/>
                <a:gd name="T10" fmla="*/ 1286 w 2647"/>
                <a:gd name="T11" fmla="*/ 1894 h 2011"/>
                <a:gd name="T12" fmla="*/ 1506 w 2647"/>
                <a:gd name="T13" fmla="*/ 1715 h 2011"/>
                <a:gd name="T14" fmla="*/ 1506 w 2647"/>
                <a:gd name="T15" fmla="*/ 1715 h 2011"/>
                <a:gd name="T16" fmla="*/ 2630 w 2647"/>
                <a:gd name="T17" fmla="*/ 624 h 2011"/>
                <a:gd name="T18" fmla="*/ 2646 w 2647"/>
                <a:gd name="T19" fmla="*/ 586 h 2011"/>
                <a:gd name="T20" fmla="*/ 2630 w 2647"/>
                <a:gd name="T21" fmla="*/ 548 h 2011"/>
                <a:gd name="T22" fmla="*/ 2090 w 2647"/>
                <a:gd name="T23" fmla="*/ 21 h 2011"/>
                <a:gd name="T24" fmla="*/ 2016 w 2647"/>
                <a:gd name="T25" fmla="*/ 22 h 2011"/>
                <a:gd name="T26" fmla="*/ 2017 w 2647"/>
                <a:gd name="T27" fmla="*/ 96 h 2011"/>
                <a:gd name="T28" fmla="*/ 2518 w 2647"/>
                <a:gd name="T29" fmla="*/ 586 h 2011"/>
                <a:gd name="T30" fmla="*/ 1433 w 2647"/>
                <a:gd name="T31" fmla="*/ 1639 h 2011"/>
                <a:gd name="T32" fmla="*/ 1433 w 2647"/>
                <a:gd name="T33" fmla="*/ 1639 h 2011"/>
                <a:gd name="T34" fmla="*/ 1167 w 2647"/>
                <a:gd name="T35" fmla="*/ 1843 h 2011"/>
                <a:gd name="T36" fmla="*/ 1051 w 2647"/>
                <a:gd name="T37" fmla="*/ 1889 h 2011"/>
                <a:gd name="T38" fmla="*/ 940 w 2647"/>
                <a:gd name="T39" fmla="*/ 1904 h 2011"/>
                <a:gd name="T40" fmla="*/ 772 w 2647"/>
                <a:gd name="T41" fmla="*/ 1872 h 2011"/>
                <a:gd name="T42" fmla="*/ 474 w 2647"/>
                <a:gd name="T43" fmla="*/ 1704 h 2011"/>
                <a:gd name="T44" fmla="*/ 93 w 2647"/>
                <a:gd name="T45" fmla="*/ 1398 h 2011"/>
                <a:gd name="T46" fmla="*/ 19 w 2647"/>
                <a:gd name="T47" fmla="*/ 1404 h 2011"/>
                <a:gd name="T48" fmla="*/ 25 w 2647"/>
                <a:gd name="T49" fmla="*/ 1478 h 20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47" h="2011">
                  <a:moveTo>
                    <a:pt x="25" y="1478"/>
                  </a:moveTo>
                  <a:cubicBezTo>
                    <a:pt x="219" y="1643"/>
                    <a:pt x="380" y="1773"/>
                    <a:pt x="525" y="1865"/>
                  </a:cubicBezTo>
                  <a:cubicBezTo>
                    <a:pt x="598" y="1911"/>
                    <a:pt x="668" y="1947"/>
                    <a:pt x="736" y="1972"/>
                  </a:cubicBezTo>
                  <a:cubicBezTo>
                    <a:pt x="805" y="1996"/>
                    <a:pt x="872" y="2010"/>
                    <a:pt x="940" y="2010"/>
                  </a:cubicBezTo>
                  <a:cubicBezTo>
                    <a:pt x="986" y="2010"/>
                    <a:pt x="1032" y="2004"/>
                    <a:pt x="1078" y="1991"/>
                  </a:cubicBezTo>
                  <a:cubicBezTo>
                    <a:pt x="1147" y="1973"/>
                    <a:pt x="1216" y="1940"/>
                    <a:pt x="1286" y="1894"/>
                  </a:cubicBezTo>
                  <a:cubicBezTo>
                    <a:pt x="1357" y="1848"/>
                    <a:pt x="1429" y="1789"/>
                    <a:pt x="1506" y="1715"/>
                  </a:cubicBezTo>
                  <a:lnTo>
                    <a:pt x="1506" y="1715"/>
                  </a:lnTo>
                  <a:lnTo>
                    <a:pt x="2630" y="624"/>
                  </a:lnTo>
                  <a:cubicBezTo>
                    <a:pt x="2640" y="614"/>
                    <a:pt x="2646" y="600"/>
                    <a:pt x="2646" y="586"/>
                  </a:cubicBezTo>
                  <a:cubicBezTo>
                    <a:pt x="2646" y="572"/>
                    <a:pt x="2641" y="558"/>
                    <a:pt x="2630" y="548"/>
                  </a:cubicBezTo>
                  <a:lnTo>
                    <a:pt x="2090" y="21"/>
                  </a:lnTo>
                  <a:cubicBezTo>
                    <a:pt x="2069" y="0"/>
                    <a:pt x="2036" y="1"/>
                    <a:pt x="2016" y="22"/>
                  </a:cubicBezTo>
                  <a:cubicBezTo>
                    <a:pt x="1995" y="42"/>
                    <a:pt x="1996" y="76"/>
                    <a:pt x="2017" y="96"/>
                  </a:cubicBezTo>
                  <a:lnTo>
                    <a:pt x="2518" y="586"/>
                  </a:lnTo>
                  <a:lnTo>
                    <a:pt x="1433" y="1639"/>
                  </a:lnTo>
                  <a:lnTo>
                    <a:pt x="1433" y="1639"/>
                  </a:lnTo>
                  <a:cubicBezTo>
                    <a:pt x="1335" y="1733"/>
                    <a:pt x="1247" y="1800"/>
                    <a:pt x="1167" y="1843"/>
                  </a:cubicBezTo>
                  <a:cubicBezTo>
                    <a:pt x="1127" y="1864"/>
                    <a:pt x="1088" y="1879"/>
                    <a:pt x="1051" y="1889"/>
                  </a:cubicBezTo>
                  <a:cubicBezTo>
                    <a:pt x="1013" y="1899"/>
                    <a:pt x="977" y="1904"/>
                    <a:pt x="940" y="1904"/>
                  </a:cubicBezTo>
                  <a:cubicBezTo>
                    <a:pt x="886" y="1904"/>
                    <a:pt x="831" y="1894"/>
                    <a:pt x="772" y="1872"/>
                  </a:cubicBezTo>
                  <a:cubicBezTo>
                    <a:pt x="683" y="1840"/>
                    <a:pt x="586" y="1784"/>
                    <a:pt x="474" y="1704"/>
                  </a:cubicBezTo>
                  <a:cubicBezTo>
                    <a:pt x="363" y="1624"/>
                    <a:pt x="238" y="1521"/>
                    <a:pt x="93" y="1398"/>
                  </a:cubicBezTo>
                  <a:cubicBezTo>
                    <a:pt x="71" y="1379"/>
                    <a:pt x="38" y="1382"/>
                    <a:pt x="19" y="1404"/>
                  </a:cubicBezTo>
                  <a:cubicBezTo>
                    <a:pt x="0" y="1426"/>
                    <a:pt x="3" y="1459"/>
                    <a:pt x="25" y="147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" name="Freeform 2"/>
            <p:cNvSpPr>
              <a:spLocks noChangeArrowheads="1"/>
            </p:cNvSpPr>
            <p:nvPr/>
          </p:nvSpPr>
          <p:spPr bwMode="auto">
            <a:xfrm>
              <a:off x="1511832" y="868769"/>
              <a:ext cx="356603" cy="190334"/>
            </a:xfrm>
            <a:custGeom>
              <a:avLst/>
              <a:gdLst>
                <a:gd name="T0" fmla="*/ 15 w 2158"/>
                <a:gd name="T1" fmla="*/ 713 h 1152"/>
                <a:gd name="T2" fmla="*/ 432 w 2158"/>
                <a:gd name="T3" fmla="*/ 1033 h 1152"/>
                <a:gd name="T4" fmla="*/ 605 w 2158"/>
                <a:gd name="T5" fmla="*/ 1120 h 1152"/>
                <a:gd name="T6" fmla="*/ 771 w 2158"/>
                <a:gd name="T7" fmla="*/ 1151 h 1152"/>
                <a:gd name="T8" fmla="*/ 896 w 2158"/>
                <a:gd name="T9" fmla="*/ 1132 h 1152"/>
                <a:gd name="T10" fmla="*/ 1089 w 2158"/>
                <a:gd name="T11" fmla="*/ 1036 h 1152"/>
                <a:gd name="T12" fmla="*/ 1305 w 2158"/>
                <a:gd name="T13" fmla="*/ 856 h 1152"/>
                <a:gd name="T14" fmla="*/ 1305 w 2158"/>
                <a:gd name="T15" fmla="*/ 856 h 1152"/>
                <a:gd name="T16" fmla="*/ 2144 w 2158"/>
                <a:gd name="T17" fmla="*/ 57 h 1152"/>
                <a:gd name="T18" fmla="*/ 2145 w 2158"/>
                <a:gd name="T19" fmla="*/ 13 h 1152"/>
                <a:gd name="T20" fmla="*/ 2100 w 2158"/>
                <a:gd name="T21" fmla="*/ 12 h 1152"/>
                <a:gd name="T22" fmla="*/ 1262 w 2158"/>
                <a:gd name="T23" fmla="*/ 811 h 1152"/>
                <a:gd name="T24" fmla="*/ 1262 w 2158"/>
                <a:gd name="T25" fmla="*/ 811 h 1152"/>
                <a:gd name="T26" fmla="*/ 993 w 2158"/>
                <a:gd name="T27" fmla="*/ 1023 h 1152"/>
                <a:gd name="T28" fmla="*/ 878 w 2158"/>
                <a:gd name="T29" fmla="*/ 1072 h 1152"/>
                <a:gd name="T30" fmla="*/ 771 w 2158"/>
                <a:gd name="T31" fmla="*/ 1088 h 1152"/>
                <a:gd name="T32" fmla="*/ 626 w 2158"/>
                <a:gd name="T33" fmla="*/ 1061 h 1152"/>
                <a:gd name="T34" fmla="*/ 376 w 2158"/>
                <a:gd name="T35" fmla="*/ 920 h 1152"/>
                <a:gd name="T36" fmla="*/ 55 w 2158"/>
                <a:gd name="T37" fmla="*/ 665 h 1152"/>
                <a:gd name="T38" fmla="*/ 11 w 2158"/>
                <a:gd name="T39" fmla="*/ 669 h 1152"/>
                <a:gd name="T40" fmla="*/ 15 w 2158"/>
                <a:gd name="T41" fmla="*/ 713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58" h="1152">
                  <a:moveTo>
                    <a:pt x="15" y="713"/>
                  </a:moveTo>
                  <a:cubicBezTo>
                    <a:pt x="179" y="850"/>
                    <a:pt x="312" y="958"/>
                    <a:pt x="432" y="1033"/>
                  </a:cubicBezTo>
                  <a:cubicBezTo>
                    <a:pt x="492" y="1071"/>
                    <a:pt x="549" y="1100"/>
                    <a:pt x="605" y="1120"/>
                  </a:cubicBezTo>
                  <a:cubicBezTo>
                    <a:pt x="661" y="1140"/>
                    <a:pt x="716" y="1151"/>
                    <a:pt x="771" y="1151"/>
                  </a:cubicBezTo>
                  <a:cubicBezTo>
                    <a:pt x="812" y="1151"/>
                    <a:pt x="854" y="1145"/>
                    <a:pt x="896" y="1132"/>
                  </a:cubicBezTo>
                  <a:cubicBezTo>
                    <a:pt x="959" y="1114"/>
                    <a:pt x="1022" y="1082"/>
                    <a:pt x="1089" y="1036"/>
                  </a:cubicBezTo>
                  <a:cubicBezTo>
                    <a:pt x="1156" y="990"/>
                    <a:pt x="1227" y="931"/>
                    <a:pt x="1305" y="856"/>
                  </a:cubicBezTo>
                  <a:lnTo>
                    <a:pt x="1305" y="856"/>
                  </a:lnTo>
                  <a:lnTo>
                    <a:pt x="2144" y="57"/>
                  </a:lnTo>
                  <a:cubicBezTo>
                    <a:pt x="2156" y="45"/>
                    <a:pt x="2157" y="25"/>
                    <a:pt x="2145" y="13"/>
                  </a:cubicBezTo>
                  <a:cubicBezTo>
                    <a:pt x="2133" y="0"/>
                    <a:pt x="2113" y="0"/>
                    <a:pt x="2100" y="12"/>
                  </a:cubicBezTo>
                  <a:lnTo>
                    <a:pt x="1262" y="811"/>
                  </a:lnTo>
                  <a:lnTo>
                    <a:pt x="1262" y="811"/>
                  </a:lnTo>
                  <a:cubicBezTo>
                    <a:pt x="1160" y="908"/>
                    <a:pt x="1072" y="978"/>
                    <a:pt x="993" y="1023"/>
                  </a:cubicBezTo>
                  <a:cubicBezTo>
                    <a:pt x="953" y="1045"/>
                    <a:pt x="915" y="1062"/>
                    <a:pt x="878" y="1072"/>
                  </a:cubicBezTo>
                  <a:cubicBezTo>
                    <a:pt x="842" y="1083"/>
                    <a:pt x="806" y="1088"/>
                    <a:pt x="771" y="1088"/>
                  </a:cubicBezTo>
                  <a:cubicBezTo>
                    <a:pt x="724" y="1088"/>
                    <a:pt x="677" y="1079"/>
                    <a:pt x="626" y="1061"/>
                  </a:cubicBezTo>
                  <a:cubicBezTo>
                    <a:pt x="551" y="1034"/>
                    <a:pt x="469" y="987"/>
                    <a:pt x="376" y="920"/>
                  </a:cubicBezTo>
                  <a:cubicBezTo>
                    <a:pt x="282" y="853"/>
                    <a:pt x="177" y="767"/>
                    <a:pt x="55" y="665"/>
                  </a:cubicBezTo>
                  <a:cubicBezTo>
                    <a:pt x="42" y="654"/>
                    <a:pt x="22" y="656"/>
                    <a:pt x="11" y="669"/>
                  </a:cubicBezTo>
                  <a:cubicBezTo>
                    <a:pt x="0" y="682"/>
                    <a:pt x="1" y="702"/>
                    <a:pt x="15" y="71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4" name="Freeform 3"/>
            <p:cNvSpPr>
              <a:spLocks noChangeArrowheads="1"/>
            </p:cNvSpPr>
            <p:nvPr/>
          </p:nvSpPr>
          <p:spPr bwMode="auto">
            <a:xfrm>
              <a:off x="1540273" y="847620"/>
              <a:ext cx="304826" cy="169186"/>
            </a:xfrm>
            <a:custGeom>
              <a:avLst/>
              <a:gdLst>
                <a:gd name="T0" fmla="*/ 12 w 1845"/>
                <a:gd name="T1" fmla="*/ 672 h 1022"/>
                <a:gd name="T2" fmla="*/ 350 w 1845"/>
                <a:gd name="T3" fmla="*/ 928 h 1022"/>
                <a:gd name="T4" fmla="*/ 488 w 1845"/>
                <a:gd name="T5" fmla="*/ 997 h 1022"/>
                <a:gd name="T6" fmla="*/ 620 w 1845"/>
                <a:gd name="T7" fmla="*/ 1021 h 1022"/>
                <a:gd name="T8" fmla="*/ 734 w 1845"/>
                <a:gd name="T9" fmla="*/ 1003 h 1022"/>
                <a:gd name="T10" fmla="*/ 915 w 1845"/>
                <a:gd name="T11" fmla="*/ 905 h 1022"/>
                <a:gd name="T12" fmla="*/ 1129 w 1845"/>
                <a:gd name="T13" fmla="*/ 720 h 1022"/>
                <a:gd name="T14" fmla="*/ 1129 w 1845"/>
                <a:gd name="T15" fmla="*/ 720 h 1022"/>
                <a:gd name="T16" fmla="*/ 1834 w 1845"/>
                <a:gd name="T17" fmla="*/ 42 h 1022"/>
                <a:gd name="T18" fmla="*/ 1835 w 1845"/>
                <a:gd name="T19" fmla="*/ 10 h 1022"/>
                <a:gd name="T20" fmla="*/ 1802 w 1845"/>
                <a:gd name="T21" fmla="*/ 9 h 1022"/>
                <a:gd name="T22" fmla="*/ 1097 w 1845"/>
                <a:gd name="T23" fmla="*/ 687 h 1022"/>
                <a:gd name="T24" fmla="*/ 1097 w 1845"/>
                <a:gd name="T25" fmla="*/ 687 h 1022"/>
                <a:gd name="T26" fmla="*/ 828 w 1845"/>
                <a:gd name="T27" fmla="*/ 907 h 1022"/>
                <a:gd name="T28" fmla="*/ 720 w 1845"/>
                <a:gd name="T29" fmla="*/ 959 h 1022"/>
                <a:gd name="T30" fmla="*/ 620 w 1845"/>
                <a:gd name="T31" fmla="*/ 975 h 1022"/>
                <a:gd name="T32" fmla="*/ 504 w 1845"/>
                <a:gd name="T33" fmla="*/ 954 h 1022"/>
                <a:gd name="T34" fmla="*/ 302 w 1845"/>
                <a:gd name="T35" fmla="*/ 841 h 1022"/>
                <a:gd name="T36" fmla="*/ 41 w 1845"/>
                <a:gd name="T37" fmla="*/ 636 h 1022"/>
                <a:gd name="T38" fmla="*/ 9 w 1845"/>
                <a:gd name="T39" fmla="*/ 640 h 1022"/>
                <a:gd name="T40" fmla="*/ 12 w 1845"/>
                <a:gd name="T41" fmla="*/ 672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5" h="1022">
                  <a:moveTo>
                    <a:pt x="12" y="672"/>
                  </a:moveTo>
                  <a:cubicBezTo>
                    <a:pt x="146" y="782"/>
                    <a:pt x="254" y="868"/>
                    <a:pt x="350" y="928"/>
                  </a:cubicBezTo>
                  <a:cubicBezTo>
                    <a:pt x="398" y="958"/>
                    <a:pt x="444" y="981"/>
                    <a:pt x="488" y="997"/>
                  </a:cubicBezTo>
                  <a:cubicBezTo>
                    <a:pt x="533" y="1013"/>
                    <a:pt x="576" y="1021"/>
                    <a:pt x="620" y="1021"/>
                  </a:cubicBezTo>
                  <a:cubicBezTo>
                    <a:pt x="658" y="1021"/>
                    <a:pt x="695" y="1015"/>
                    <a:pt x="734" y="1003"/>
                  </a:cubicBezTo>
                  <a:cubicBezTo>
                    <a:pt x="791" y="984"/>
                    <a:pt x="850" y="952"/>
                    <a:pt x="915" y="905"/>
                  </a:cubicBezTo>
                  <a:cubicBezTo>
                    <a:pt x="980" y="858"/>
                    <a:pt x="1050" y="797"/>
                    <a:pt x="1129" y="720"/>
                  </a:cubicBezTo>
                  <a:lnTo>
                    <a:pt x="1129" y="720"/>
                  </a:lnTo>
                  <a:lnTo>
                    <a:pt x="1834" y="42"/>
                  </a:lnTo>
                  <a:cubicBezTo>
                    <a:pt x="1843" y="34"/>
                    <a:pt x="1844" y="19"/>
                    <a:pt x="1835" y="10"/>
                  </a:cubicBezTo>
                  <a:cubicBezTo>
                    <a:pt x="1826" y="1"/>
                    <a:pt x="1811" y="0"/>
                    <a:pt x="1802" y="9"/>
                  </a:cubicBezTo>
                  <a:lnTo>
                    <a:pt x="1097" y="687"/>
                  </a:lnTo>
                  <a:lnTo>
                    <a:pt x="1097" y="687"/>
                  </a:lnTo>
                  <a:cubicBezTo>
                    <a:pt x="992" y="788"/>
                    <a:pt x="905" y="861"/>
                    <a:pt x="828" y="907"/>
                  </a:cubicBezTo>
                  <a:cubicBezTo>
                    <a:pt x="790" y="931"/>
                    <a:pt x="754" y="948"/>
                    <a:pt x="720" y="959"/>
                  </a:cubicBezTo>
                  <a:cubicBezTo>
                    <a:pt x="685" y="970"/>
                    <a:pt x="653" y="975"/>
                    <a:pt x="620" y="975"/>
                  </a:cubicBezTo>
                  <a:cubicBezTo>
                    <a:pt x="582" y="975"/>
                    <a:pt x="544" y="968"/>
                    <a:pt x="504" y="954"/>
                  </a:cubicBezTo>
                  <a:cubicBezTo>
                    <a:pt x="443" y="932"/>
                    <a:pt x="378" y="894"/>
                    <a:pt x="302" y="841"/>
                  </a:cubicBezTo>
                  <a:cubicBezTo>
                    <a:pt x="227" y="787"/>
                    <a:pt x="141" y="718"/>
                    <a:pt x="41" y="636"/>
                  </a:cubicBezTo>
                  <a:cubicBezTo>
                    <a:pt x="31" y="628"/>
                    <a:pt x="17" y="630"/>
                    <a:pt x="9" y="640"/>
                  </a:cubicBezTo>
                  <a:cubicBezTo>
                    <a:pt x="0" y="649"/>
                    <a:pt x="2" y="664"/>
                    <a:pt x="12" y="67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5" name="Freeform 4"/>
            <p:cNvSpPr>
              <a:spLocks noChangeArrowheads="1"/>
            </p:cNvSpPr>
            <p:nvPr/>
          </p:nvSpPr>
          <p:spPr bwMode="auto">
            <a:xfrm>
              <a:off x="1568713" y="826472"/>
              <a:ext cx="253050" cy="148037"/>
            </a:xfrm>
            <a:custGeom>
              <a:avLst/>
              <a:gdLst>
                <a:gd name="T0" fmla="*/ 8 w 1531"/>
                <a:gd name="T1" fmla="*/ 630 h 895"/>
                <a:gd name="T2" fmla="*/ 269 w 1531"/>
                <a:gd name="T3" fmla="*/ 824 h 895"/>
                <a:gd name="T4" fmla="*/ 374 w 1531"/>
                <a:gd name="T5" fmla="*/ 876 h 895"/>
                <a:gd name="T6" fmla="*/ 473 w 1531"/>
                <a:gd name="T7" fmla="*/ 894 h 895"/>
                <a:gd name="T8" fmla="*/ 573 w 1531"/>
                <a:gd name="T9" fmla="*/ 875 h 895"/>
                <a:gd name="T10" fmla="*/ 739 w 1531"/>
                <a:gd name="T11" fmla="*/ 775 h 895"/>
                <a:gd name="T12" fmla="*/ 953 w 1531"/>
                <a:gd name="T13" fmla="*/ 584 h 895"/>
                <a:gd name="T14" fmla="*/ 953 w 1531"/>
                <a:gd name="T15" fmla="*/ 584 h 895"/>
                <a:gd name="T16" fmla="*/ 1524 w 1531"/>
                <a:gd name="T17" fmla="*/ 27 h 895"/>
                <a:gd name="T18" fmla="*/ 1524 w 1531"/>
                <a:gd name="T19" fmla="*/ 6 h 895"/>
                <a:gd name="T20" fmla="*/ 1503 w 1531"/>
                <a:gd name="T21" fmla="*/ 6 h 895"/>
                <a:gd name="T22" fmla="*/ 932 w 1531"/>
                <a:gd name="T23" fmla="*/ 563 h 895"/>
                <a:gd name="T24" fmla="*/ 932 w 1531"/>
                <a:gd name="T25" fmla="*/ 563 h 895"/>
                <a:gd name="T26" fmla="*/ 663 w 1531"/>
                <a:gd name="T27" fmla="*/ 793 h 895"/>
                <a:gd name="T28" fmla="*/ 562 w 1531"/>
                <a:gd name="T29" fmla="*/ 847 h 895"/>
                <a:gd name="T30" fmla="*/ 473 w 1531"/>
                <a:gd name="T31" fmla="*/ 865 h 895"/>
                <a:gd name="T32" fmla="*/ 384 w 1531"/>
                <a:gd name="T33" fmla="*/ 848 h 895"/>
                <a:gd name="T34" fmla="*/ 229 w 1531"/>
                <a:gd name="T35" fmla="*/ 762 h 895"/>
                <a:gd name="T36" fmla="*/ 26 w 1531"/>
                <a:gd name="T37" fmla="*/ 607 h 895"/>
                <a:gd name="T38" fmla="*/ 5 w 1531"/>
                <a:gd name="T39" fmla="*/ 609 h 895"/>
                <a:gd name="T40" fmla="*/ 8 w 1531"/>
                <a:gd name="T41" fmla="*/ 630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1" h="895">
                  <a:moveTo>
                    <a:pt x="8" y="630"/>
                  </a:moveTo>
                  <a:cubicBezTo>
                    <a:pt x="113" y="714"/>
                    <a:pt x="196" y="779"/>
                    <a:pt x="269" y="824"/>
                  </a:cubicBezTo>
                  <a:cubicBezTo>
                    <a:pt x="306" y="847"/>
                    <a:pt x="340" y="864"/>
                    <a:pt x="374" y="876"/>
                  </a:cubicBezTo>
                  <a:cubicBezTo>
                    <a:pt x="407" y="888"/>
                    <a:pt x="440" y="894"/>
                    <a:pt x="473" y="894"/>
                  </a:cubicBezTo>
                  <a:cubicBezTo>
                    <a:pt x="506" y="894"/>
                    <a:pt x="539" y="888"/>
                    <a:pt x="573" y="875"/>
                  </a:cubicBezTo>
                  <a:cubicBezTo>
                    <a:pt x="624" y="856"/>
                    <a:pt x="678" y="823"/>
                    <a:pt x="739" y="775"/>
                  </a:cubicBezTo>
                  <a:cubicBezTo>
                    <a:pt x="801" y="727"/>
                    <a:pt x="870" y="663"/>
                    <a:pt x="953" y="584"/>
                  </a:cubicBezTo>
                  <a:lnTo>
                    <a:pt x="953" y="584"/>
                  </a:lnTo>
                  <a:lnTo>
                    <a:pt x="1524" y="27"/>
                  </a:lnTo>
                  <a:cubicBezTo>
                    <a:pt x="1529" y="21"/>
                    <a:pt x="1530" y="12"/>
                    <a:pt x="1524" y="6"/>
                  </a:cubicBezTo>
                  <a:cubicBezTo>
                    <a:pt x="1518" y="0"/>
                    <a:pt x="1509" y="0"/>
                    <a:pt x="1503" y="6"/>
                  </a:cubicBezTo>
                  <a:lnTo>
                    <a:pt x="932" y="563"/>
                  </a:lnTo>
                  <a:lnTo>
                    <a:pt x="932" y="563"/>
                  </a:lnTo>
                  <a:cubicBezTo>
                    <a:pt x="823" y="668"/>
                    <a:pt x="737" y="744"/>
                    <a:pt x="663" y="793"/>
                  </a:cubicBezTo>
                  <a:cubicBezTo>
                    <a:pt x="627" y="818"/>
                    <a:pt x="594" y="836"/>
                    <a:pt x="562" y="847"/>
                  </a:cubicBezTo>
                  <a:cubicBezTo>
                    <a:pt x="531" y="859"/>
                    <a:pt x="502" y="865"/>
                    <a:pt x="473" y="865"/>
                  </a:cubicBezTo>
                  <a:cubicBezTo>
                    <a:pt x="444" y="865"/>
                    <a:pt x="415" y="859"/>
                    <a:pt x="384" y="848"/>
                  </a:cubicBezTo>
                  <a:cubicBezTo>
                    <a:pt x="338" y="832"/>
                    <a:pt x="288" y="803"/>
                    <a:pt x="229" y="762"/>
                  </a:cubicBezTo>
                  <a:cubicBezTo>
                    <a:pt x="171" y="722"/>
                    <a:pt x="105" y="669"/>
                    <a:pt x="26" y="607"/>
                  </a:cubicBezTo>
                  <a:cubicBezTo>
                    <a:pt x="20" y="602"/>
                    <a:pt x="10" y="603"/>
                    <a:pt x="5" y="609"/>
                  </a:cubicBezTo>
                  <a:cubicBezTo>
                    <a:pt x="0" y="615"/>
                    <a:pt x="1" y="625"/>
                    <a:pt x="8" y="63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" name="Freeform 5"/>
            <p:cNvSpPr>
              <a:spLocks noChangeArrowheads="1"/>
            </p:cNvSpPr>
            <p:nvPr/>
          </p:nvSpPr>
          <p:spPr bwMode="auto">
            <a:xfrm>
              <a:off x="1596425" y="805324"/>
              <a:ext cx="201273" cy="127619"/>
            </a:xfrm>
            <a:custGeom>
              <a:avLst/>
              <a:gdLst>
                <a:gd name="T0" fmla="*/ 4 w 1217"/>
                <a:gd name="T1" fmla="*/ 588 h 773"/>
                <a:gd name="T2" fmla="*/ 193 w 1217"/>
                <a:gd name="T3" fmla="*/ 724 h 773"/>
                <a:gd name="T4" fmla="*/ 332 w 1217"/>
                <a:gd name="T5" fmla="*/ 772 h 773"/>
                <a:gd name="T6" fmla="*/ 415 w 1217"/>
                <a:gd name="T7" fmla="*/ 752 h 773"/>
                <a:gd name="T8" fmla="*/ 563 w 1217"/>
                <a:gd name="T9" fmla="*/ 648 h 773"/>
                <a:gd name="T10" fmla="*/ 776 w 1217"/>
                <a:gd name="T11" fmla="*/ 448 h 773"/>
                <a:gd name="T12" fmla="*/ 776 w 1217"/>
                <a:gd name="T13" fmla="*/ 448 h 773"/>
                <a:gd name="T14" fmla="*/ 1213 w 1217"/>
                <a:gd name="T15" fmla="*/ 12 h 773"/>
                <a:gd name="T16" fmla="*/ 1213 w 1217"/>
                <a:gd name="T17" fmla="*/ 2 h 773"/>
                <a:gd name="T18" fmla="*/ 1204 w 1217"/>
                <a:gd name="T19" fmla="*/ 2 h 773"/>
                <a:gd name="T20" fmla="*/ 767 w 1217"/>
                <a:gd name="T21" fmla="*/ 439 h 773"/>
                <a:gd name="T22" fmla="*/ 500 w 1217"/>
                <a:gd name="T23" fmla="*/ 682 h 773"/>
                <a:gd name="T24" fmla="*/ 410 w 1217"/>
                <a:gd name="T25" fmla="*/ 740 h 773"/>
                <a:gd name="T26" fmla="*/ 332 w 1217"/>
                <a:gd name="T27" fmla="*/ 759 h 773"/>
                <a:gd name="T28" fmla="*/ 199 w 1217"/>
                <a:gd name="T29" fmla="*/ 712 h 773"/>
                <a:gd name="T30" fmla="*/ 12 w 1217"/>
                <a:gd name="T31" fmla="*/ 577 h 773"/>
                <a:gd name="T32" fmla="*/ 2 w 1217"/>
                <a:gd name="T33" fmla="*/ 578 h 773"/>
                <a:gd name="T34" fmla="*/ 4 w 1217"/>
                <a:gd name="T35" fmla="*/ 588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7" h="773">
                  <a:moveTo>
                    <a:pt x="4" y="588"/>
                  </a:moveTo>
                  <a:cubicBezTo>
                    <a:pt x="81" y="647"/>
                    <a:pt x="141" y="692"/>
                    <a:pt x="193" y="724"/>
                  </a:cubicBezTo>
                  <a:cubicBezTo>
                    <a:pt x="244" y="755"/>
                    <a:pt x="288" y="772"/>
                    <a:pt x="332" y="772"/>
                  </a:cubicBezTo>
                  <a:cubicBezTo>
                    <a:pt x="359" y="772"/>
                    <a:pt x="386" y="765"/>
                    <a:pt x="415" y="752"/>
                  </a:cubicBezTo>
                  <a:cubicBezTo>
                    <a:pt x="458" y="733"/>
                    <a:pt x="505" y="698"/>
                    <a:pt x="563" y="648"/>
                  </a:cubicBezTo>
                  <a:cubicBezTo>
                    <a:pt x="620" y="597"/>
                    <a:pt x="689" y="531"/>
                    <a:pt x="776" y="448"/>
                  </a:cubicBezTo>
                  <a:lnTo>
                    <a:pt x="776" y="448"/>
                  </a:lnTo>
                  <a:lnTo>
                    <a:pt x="1213" y="12"/>
                  </a:lnTo>
                  <a:cubicBezTo>
                    <a:pt x="1216" y="9"/>
                    <a:pt x="1216" y="5"/>
                    <a:pt x="1213" y="2"/>
                  </a:cubicBezTo>
                  <a:cubicBezTo>
                    <a:pt x="1210" y="0"/>
                    <a:pt x="1206" y="0"/>
                    <a:pt x="1204" y="2"/>
                  </a:cubicBezTo>
                  <a:lnTo>
                    <a:pt x="767" y="439"/>
                  </a:lnTo>
                  <a:cubicBezTo>
                    <a:pt x="651" y="549"/>
                    <a:pt x="568" y="630"/>
                    <a:pt x="500" y="682"/>
                  </a:cubicBezTo>
                  <a:cubicBezTo>
                    <a:pt x="466" y="709"/>
                    <a:pt x="437" y="728"/>
                    <a:pt x="410" y="740"/>
                  </a:cubicBezTo>
                  <a:cubicBezTo>
                    <a:pt x="382" y="753"/>
                    <a:pt x="357" y="759"/>
                    <a:pt x="332" y="759"/>
                  </a:cubicBezTo>
                  <a:cubicBezTo>
                    <a:pt x="291" y="759"/>
                    <a:pt x="250" y="743"/>
                    <a:pt x="199" y="712"/>
                  </a:cubicBezTo>
                  <a:cubicBezTo>
                    <a:pt x="149" y="682"/>
                    <a:pt x="89" y="636"/>
                    <a:pt x="12" y="577"/>
                  </a:cubicBezTo>
                  <a:cubicBezTo>
                    <a:pt x="9" y="575"/>
                    <a:pt x="4" y="575"/>
                    <a:pt x="2" y="578"/>
                  </a:cubicBezTo>
                  <a:cubicBezTo>
                    <a:pt x="0" y="581"/>
                    <a:pt x="1" y="585"/>
                    <a:pt x="4" y="58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7" name="Freeform 6"/>
            <p:cNvSpPr>
              <a:spLocks noChangeArrowheads="1"/>
            </p:cNvSpPr>
            <p:nvPr/>
          </p:nvSpPr>
          <p:spPr bwMode="auto">
            <a:xfrm>
              <a:off x="1368170" y="664579"/>
              <a:ext cx="439737" cy="330350"/>
            </a:xfrm>
            <a:custGeom>
              <a:avLst/>
              <a:gdLst>
                <a:gd name="T0" fmla="*/ 2631 w 2657"/>
                <a:gd name="T1" fmla="*/ 532 h 1998"/>
                <a:gd name="T2" fmla="*/ 2130 w 2657"/>
                <a:gd name="T3" fmla="*/ 145 h 1998"/>
                <a:gd name="T4" fmla="*/ 1920 w 2657"/>
                <a:gd name="T5" fmla="*/ 38 h 1998"/>
                <a:gd name="T6" fmla="*/ 1715 w 2657"/>
                <a:gd name="T7" fmla="*/ 0 h 1998"/>
                <a:gd name="T8" fmla="*/ 1578 w 2657"/>
                <a:gd name="T9" fmla="*/ 19 h 1998"/>
                <a:gd name="T10" fmla="*/ 1370 w 2657"/>
                <a:gd name="T11" fmla="*/ 116 h 1998"/>
                <a:gd name="T12" fmla="*/ 1150 w 2657"/>
                <a:gd name="T13" fmla="*/ 295 h 1998"/>
                <a:gd name="T14" fmla="*/ 1150 w 2657"/>
                <a:gd name="T15" fmla="*/ 295 h 1998"/>
                <a:gd name="T16" fmla="*/ 16 w 2657"/>
                <a:gd name="T17" fmla="*/ 1368 h 1998"/>
                <a:gd name="T18" fmla="*/ 0 w 2657"/>
                <a:gd name="T19" fmla="*/ 1406 h 1998"/>
                <a:gd name="T20" fmla="*/ 16 w 2657"/>
                <a:gd name="T21" fmla="*/ 1444 h 1998"/>
                <a:gd name="T22" fmla="*/ 566 w 2657"/>
                <a:gd name="T23" fmla="*/ 1977 h 1998"/>
                <a:gd name="T24" fmla="*/ 640 w 2657"/>
                <a:gd name="T25" fmla="*/ 1976 h 1998"/>
                <a:gd name="T26" fmla="*/ 639 w 2657"/>
                <a:gd name="T27" fmla="*/ 1901 h 1998"/>
                <a:gd name="T28" fmla="*/ 129 w 2657"/>
                <a:gd name="T29" fmla="*/ 1406 h 1998"/>
                <a:gd name="T30" fmla="*/ 1223 w 2657"/>
                <a:gd name="T31" fmla="*/ 371 h 1998"/>
                <a:gd name="T32" fmla="*/ 1223 w 2657"/>
                <a:gd name="T33" fmla="*/ 371 h 1998"/>
                <a:gd name="T34" fmla="*/ 1489 w 2657"/>
                <a:gd name="T35" fmla="*/ 167 h 1998"/>
                <a:gd name="T36" fmla="*/ 1605 w 2657"/>
                <a:gd name="T37" fmla="*/ 121 h 1998"/>
                <a:gd name="T38" fmla="*/ 1715 w 2657"/>
                <a:gd name="T39" fmla="*/ 106 h 1998"/>
                <a:gd name="T40" fmla="*/ 1884 w 2657"/>
                <a:gd name="T41" fmla="*/ 138 h 1998"/>
                <a:gd name="T42" fmla="*/ 2181 w 2657"/>
                <a:gd name="T43" fmla="*/ 306 h 1998"/>
                <a:gd name="T44" fmla="*/ 2562 w 2657"/>
                <a:gd name="T45" fmla="*/ 612 h 1998"/>
                <a:gd name="T46" fmla="*/ 2637 w 2657"/>
                <a:gd name="T47" fmla="*/ 606 h 1998"/>
                <a:gd name="T48" fmla="*/ 2631 w 2657"/>
                <a:gd name="T49" fmla="*/ 532 h 1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57" h="1998">
                  <a:moveTo>
                    <a:pt x="2631" y="532"/>
                  </a:moveTo>
                  <a:cubicBezTo>
                    <a:pt x="2437" y="367"/>
                    <a:pt x="2276" y="237"/>
                    <a:pt x="2130" y="145"/>
                  </a:cubicBezTo>
                  <a:cubicBezTo>
                    <a:pt x="2058" y="99"/>
                    <a:pt x="1988" y="63"/>
                    <a:pt x="1920" y="38"/>
                  </a:cubicBezTo>
                  <a:cubicBezTo>
                    <a:pt x="1851" y="14"/>
                    <a:pt x="1783" y="0"/>
                    <a:pt x="1715" y="0"/>
                  </a:cubicBezTo>
                  <a:cubicBezTo>
                    <a:pt x="1669" y="0"/>
                    <a:pt x="1623" y="6"/>
                    <a:pt x="1578" y="19"/>
                  </a:cubicBezTo>
                  <a:cubicBezTo>
                    <a:pt x="1509" y="37"/>
                    <a:pt x="1440" y="70"/>
                    <a:pt x="1370" y="116"/>
                  </a:cubicBezTo>
                  <a:cubicBezTo>
                    <a:pt x="1299" y="162"/>
                    <a:pt x="1227" y="221"/>
                    <a:pt x="1150" y="295"/>
                  </a:cubicBezTo>
                  <a:lnTo>
                    <a:pt x="1150" y="295"/>
                  </a:lnTo>
                  <a:lnTo>
                    <a:pt x="16" y="1368"/>
                  </a:lnTo>
                  <a:cubicBezTo>
                    <a:pt x="6" y="1378"/>
                    <a:pt x="0" y="1391"/>
                    <a:pt x="0" y="1406"/>
                  </a:cubicBezTo>
                  <a:cubicBezTo>
                    <a:pt x="0" y="1420"/>
                    <a:pt x="6" y="1434"/>
                    <a:pt x="16" y="1444"/>
                  </a:cubicBezTo>
                  <a:lnTo>
                    <a:pt x="566" y="1977"/>
                  </a:lnTo>
                  <a:cubicBezTo>
                    <a:pt x="587" y="1997"/>
                    <a:pt x="619" y="1997"/>
                    <a:pt x="640" y="1976"/>
                  </a:cubicBezTo>
                  <a:cubicBezTo>
                    <a:pt x="660" y="1955"/>
                    <a:pt x="660" y="1921"/>
                    <a:pt x="639" y="1901"/>
                  </a:cubicBezTo>
                  <a:lnTo>
                    <a:pt x="129" y="1406"/>
                  </a:lnTo>
                  <a:lnTo>
                    <a:pt x="1223" y="371"/>
                  </a:lnTo>
                  <a:lnTo>
                    <a:pt x="1223" y="371"/>
                  </a:lnTo>
                  <a:cubicBezTo>
                    <a:pt x="1321" y="277"/>
                    <a:pt x="1409" y="210"/>
                    <a:pt x="1489" y="167"/>
                  </a:cubicBezTo>
                  <a:cubicBezTo>
                    <a:pt x="1529" y="146"/>
                    <a:pt x="1568" y="131"/>
                    <a:pt x="1605" y="121"/>
                  </a:cubicBezTo>
                  <a:cubicBezTo>
                    <a:pt x="1642" y="111"/>
                    <a:pt x="1679" y="106"/>
                    <a:pt x="1715" y="106"/>
                  </a:cubicBezTo>
                  <a:cubicBezTo>
                    <a:pt x="1770" y="106"/>
                    <a:pt x="1825" y="116"/>
                    <a:pt x="1884" y="138"/>
                  </a:cubicBezTo>
                  <a:cubicBezTo>
                    <a:pt x="1972" y="170"/>
                    <a:pt x="2070" y="226"/>
                    <a:pt x="2181" y="306"/>
                  </a:cubicBezTo>
                  <a:cubicBezTo>
                    <a:pt x="2293" y="387"/>
                    <a:pt x="2418" y="490"/>
                    <a:pt x="2562" y="612"/>
                  </a:cubicBezTo>
                  <a:cubicBezTo>
                    <a:pt x="2585" y="631"/>
                    <a:pt x="2618" y="628"/>
                    <a:pt x="2637" y="606"/>
                  </a:cubicBezTo>
                  <a:cubicBezTo>
                    <a:pt x="2656" y="584"/>
                    <a:pt x="2653" y="551"/>
                    <a:pt x="2631" y="5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8" name="Freeform 7"/>
            <p:cNvSpPr>
              <a:spLocks noChangeArrowheads="1"/>
            </p:cNvSpPr>
            <p:nvPr/>
          </p:nvSpPr>
          <p:spPr bwMode="auto">
            <a:xfrm>
              <a:off x="1419946" y="709792"/>
              <a:ext cx="356603" cy="190334"/>
            </a:xfrm>
            <a:custGeom>
              <a:avLst/>
              <a:gdLst>
                <a:gd name="T0" fmla="*/ 2142 w 2158"/>
                <a:gd name="T1" fmla="*/ 438 h 1152"/>
                <a:gd name="T2" fmla="*/ 1725 w 2158"/>
                <a:gd name="T3" fmla="*/ 118 h 1152"/>
                <a:gd name="T4" fmla="*/ 1552 w 2158"/>
                <a:gd name="T5" fmla="*/ 31 h 1152"/>
                <a:gd name="T6" fmla="*/ 1386 w 2158"/>
                <a:gd name="T7" fmla="*/ 0 h 1152"/>
                <a:gd name="T8" fmla="*/ 1261 w 2158"/>
                <a:gd name="T9" fmla="*/ 19 h 1152"/>
                <a:gd name="T10" fmla="*/ 1068 w 2158"/>
                <a:gd name="T11" fmla="*/ 115 h 1152"/>
                <a:gd name="T12" fmla="*/ 852 w 2158"/>
                <a:gd name="T13" fmla="*/ 295 h 1152"/>
                <a:gd name="T14" fmla="*/ 852 w 2158"/>
                <a:gd name="T15" fmla="*/ 295 h 1152"/>
                <a:gd name="T16" fmla="*/ 13 w 2158"/>
                <a:gd name="T17" fmla="*/ 1094 h 1152"/>
                <a:gd name="T18" fmla="*/ 12 w 2158"/>
                <a:gd name="T19" fmla="*/ 1138 h 1152"/>
                <a:gd name="T20" fmla="*/ 56 w 2158"/>
                <a:gd name="T21" fmla="*/ 1139 h 1152"/>
                <a:gd name="T22" fmla="*/ 895 w 2158"/>
                <a:gd name="T23" fmla="*/ 340 h 1152"/>
                <a:gd name="T24" fmla="*/ 895 w 2158"/>
                <a:gd name="T25" fmla="*/ 340 h 1152"/>
                <a:gd name="T26" fmla="*/ 1164 w 2158"/>
                <a:gd name="T27" fmla="*/ 128 h 1152"/>
                <a:gd name="T28" fmla="*/ 1279 w 2158"/>
                <a:gd name="T29" fmla="*/ 79 h 1152"/>
                <a:gd name="T30" fmla="*/ 1386 w 2158"/>
                <a:gd name="T31" fmla="*/ 63 h 1152"/>
                <a:gd name="T32" fmla="*/ 1531 w 2158"/>
                <a:gd name="T33" fmla="*/ 90 h 1152"/>
                <a:gd name="T34" fmla="*/ 1781 w 2158"/>
                <a:gd name="T35" fmla="*/ 231 h 1152"/>
                <a:gd name="T36" fmla="*/ 2102 w 2158"/>
                <a:gd name="T37" fmla="*/ 486 h 1152"/>
                <a:gd name="T38" fmla="*/ 2146 w 2158"/>
                <a:gd name="T39" fmla="*/ 482 h 1152"/>
                <a:gd name="T40" fmla="*/ 2142 w 2158"/>
                <a:gd name="T41" fmla="*/ 438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58" h="1152">
                  <a:moveTo>
                    <a:pt x="2142" y="438"/>
                  </a:moveTo>
                  <a:cubicBezTo>
                    <a:pt x="1978" y="301"/>
                    <a:pt x="1845" y="193"/>
                    <a:pt x="1725" y="118"/>
                  </a:cubicBezTo>
                  <a:cubicBezTo>
                    <a:pt x="1664" y="80"/>
                    <a:pt x="1608" y="51"/>
                    <a:pt x="1552" y="31"/>
                  </a:cubicBezTo>
                  <a:cubicBezTo>
                    <a:pt x="1496" y="11"/>
                    <a:pt x="1441" y="0"/>
                    <a:pt x="1386" y="0"/>
                  </a:cubicBezTo>
                  <a:cubicBezTo>
                    <a:pt x="1344" y="0"/>
                    <a:pt x="1303" y="6"/>
                    <a:pt x="1261" y="19"/>
                  </a:cubicBezTo>
                  <a:cubicBezTo>
                    <a:pt x="1198" y="37"/>
                    <a:pt x="1135" y="69"/>
                    <a:pt x="1068" y="115"/>
                  </a:cubicBezTo>
                  <a:cubicBezTo>
                    <a:pt x="1000" y="161"/>
                    <a:pt x="930" y="220"/>
                    <a:pt x="852" y="295"/>
                  </a:cubicBezTo>
                  <a:lnTo>
                    <a:pt x="852" y="295"/>
                  </a:lnTo>
                  <a:lnTo>
                    <a:pt x="13" y="1094"/>
                  </a:lnTo>
                  <a:cubicBezTo>
                    <a:pt x="1" y="1106"/>
                    <a:pt x="0" y="1126"/>
                    <a:pt x="12" y="1138"/>
                  </a:cubicBezTo>
                  <a:cubicBezTo>
                    <a:pt x="24" y="1151"/>
                    <a:pt x="44" y="1151"/>
                    <a:pt x="56" y="1139"/>
                  </a:cubicBezTo>
                  <a:lnTo>
                    <a:pt x="895" y="340"/>
                  </a:lnTo>
                  <a:lnTo>
                    <a:pt x="895" y="340"/>
                  </a:lnTo>
                  <a:cubicBezTo>
                    <a:pt x="997" y="243"/>
                    <a:pt x="1085" y="173"/>
                    <a:pt x="1164" y="128"/>
                  </a:cubicBezTo>
                  <a:cubicBezTo>
                    <a:pt x="1204" y="106"/>
                    <a:pt x="1242" y="89"/>
                    <a:pt x="1279" y="79"/>
                  </a:cubicBezTo>
                  <a:cubicBezTo>
                    <a:pt x="1315" y="68"/>
                    <a:pt x="1351" y="63"/>
                    <a:pt x="1386" y="63"/>
                  </a:cubicBezTo>
                  <a:cubicBezTo>
                    <a:pt x="1433" y="63"/>
                    <a:pt x="1480" y="72"/>
                    <a:pt x="1531" y="90"/>
                  </a:cubicBezTo>
                  <a:cubicBezTo>
                    <a:pt x="1606" y="117"/>
                    <a:pt x="1688" y="164"/>
                    <a:pt x="1781" y="231"/>
                  </a:cubicBezTo>
                  <a:cubicBezTo>
                    <a:pt x="1874" y="298"/>
                    <a:pt x="1979" y="384"/>
                    <a:pt x="2102" y="486"/>
                  </a:cubicBezTo>
                  <a:cubicBezTo>
                    <a:pt x="2115" y="497"/>
                    <a:pt x="2135" y="495"/>
                    <a:pt x="2146" y="482"/>
                  </a:cubicBezTo>
                  <a:cubicBezTo>
                    <a:pt x="2157" y="469"/>
                    <a:pt x="2155" y="449"/>
                    <a:pt x="2142" y="43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9" name="Freeform 8"/>
            <p:cNvSpPr>
              <a:spLocks noChangeArrowheads="1"/>
            </p:cNvSpPr>
            <p:nvPr/>
          </p:nvSpPr>
          <p:spPr bwMode="auto">
            <a:xfrm>
              <a:off x="1444012" y="752818"/>
              <a:ext cx="304826" cy="169186"/>
            </a:xfrm>
            <a:custGeom>
              <a:avLst/>
              <a:gdLst>
                <a:gd name="T0" fmla="*/ 1832 w 1844"/>
                <a:gd name="T1" fmla="*/ 349 h 1021"/>
                <a:gd name="T2" fmla="*/ 1494 w 1844"/>
                <a:gd name="T3" fmla="*/ 93 h 1021"/>
                <a:gd name="T4" fmla="*/ 1356 w 1844"/>
                <a:gd name="T5" fmla="*/ 24 h 1021"/>
                <a:gd name="T6" fmla="*/ 1224 w 1844"/>
                <a:gd name="T7" fmla="*/ 0 h 1021"/>
                <a:gd name="T8" fmla="*/ 1110 w 1844"/>
                <a:gd name="T9" fmla="*/ 18 h 1021"/>
                <a:gd name="T10" fmla="*/ 929 w 1844"/>
                <a:gd name="T11" fmla="*/ 116 h 1021"/>
                <a:gd name="T12" fmla="*/ 715 w 1844"/>
                <a:gd name="T13" fmla="*/ 301 h 1021"/>
                <a:gd name="T14" fmla="*/ 714 w 1844"/>
                <a:gd name="T15" fmla="*/ 301 h 1021"/>
                <a:gd name="T16" fmla="*/ 10 w 1844"/>
                <a:gd name="T17" fmla="*/ 978 h 1021"/>
                <a:gd name="T18" fmla="*/ 9 w 1844"/>
                <a:gd name="T19" fmla="*/ 1011 h 1021"/>
                <a:gd name="T20" fmla="*/ 42 w 1844"/>
                <a:gd name="T21" fmla="*/ 1012 h 1021"/>
                <a:gd name="T22" fmla="*/ 746 w 1844"/>
                <a:gd name="T23" fmla="*/ 334 h 1021"/>
                <a:gd name="T24" fmla="*/ 746 w 1844"/>
                <a:gd name="T25" fmla="*/ 334 h 1021"/>
                <a:gd name="T26" fmla="*/ 1016 w 1844"/>
                <a:gd name="T27" fmla="*/ 114 h 1021"/>
                <a:gd name="T28" fmla="*/ 1124 w 1844"/>
                <a:gd name="T29" fmla="*/ 62 h 1021"/>
                <a:gd name="T30" fmla="*/ 1224 w 1844"/>
                <a:gd name="T31" fmla="*/ 46 h 1021"/>
                <a:gd name="T32" fmla="*/ 1340 w 1844"/>
                <a:gd name="T33" fmla="*/ 67 h 1021"/>
                <a:gd name="T34" fmla="*/ 1542 w 1844"/>
                <a:gd name="T35" fmla="*/ 180 h 1021"/>
                <a:gd name="T36" fmla="*/ 1803 w 1844"/>
                <a:gd name="T37" fmla="*/ 385 h 1021"/>
                <a:gd name="T38" fmla="*/ 1835 w 1844"/>
                <a:gd name="T39" fmla="*/ 381 h 1021"/>
                <a:gd name="T40" fmla="*/ 1832 w 1844"/>
                <a:gd name="T41" fmla="*/ 349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4" h="1021">
                  <a:moveTo>
                    <a:pt x="1832" y="349"/>
                  </a:moveTo>
                  <a:cubicBezTo>
                    <a:pt x="1698" y="239"/>
                    <a:pt x="1590" y="153"/>
                    <a:pt x="1494" y="93"/>
                  </a:cubicBezTo>
                  <a:cubicBezTo>
                    <a:pt x="1446" y="63"/>
                    <a:pt x="1400" y="40"/>
                    <a:pt x="1356" y="24"/>
                  </a:cubicBezTo>
                  <a:cubicBezTo>
                    <a:pt x="1311" y="8"/>
                    <a:pt x="1268" y="0"/>
                    <a:pt x="1224" y="0"/>
                  </a:cubicBezTo>
                  <a:cubicBezTo>
                    <a:pt x="1186" y="0"/>
                    <a:pt x="1148" y="6"/>
                    <a:pt x="1110" y="18"/>
                  </a:cubicBezTo>
                  <a:cubicBezTo>
                    <a:pt x="1052" y="37"/>
                    <a:pt x="993" y="69"/>
                    <a:pt x="929" y="116"/>
                  </a:cubicBezTo>
                  <a:cubicBezTo>
                    <a:pt x="864" y="163"/>
                    <a:pt x="794" y="224"/>
                    <a:pt x="715" y="301"/>
                  </a:cubicBezTo>
                  <a:lnTo>
                    <a:pt x="714" y="301"/>
                  </a:lnTo>
                  <a:lnTo>
                    <a:pt x="10" y="978"/>
                  </a:lnTo>
                  <a:cubicBezTo>
                    <a:pt x="1" y="987"/>
                    <a:pt x="0" y="1002"/>
                    <a:pt x="9" y="1011"/>
                  </a:cubicBezTo>
                  <a:cubicBezTo>
                    <a:pt x="18" y="1020"/>
                    <a:pt x="33" y="1020"/>
                    <a:pt x="42" y="1012"/>
                  </a:cubicBezTo>
                  <a:lnTo>
                    <a:pt x="746" y="334"/>
                  </a:lnTo>
                  <a:lnTo>
                    <a:pt x="746" y="334"/>
                  </a:lnTo>
                  <a:cubicBezTo>
                    <a:pt x="851" y="233"/>
                    <a:pt x="939" y="160"/>
                    <a:pt x="1016" y="114"/>
                  </a:cubicBezTo>
                  <a:cubicBezTo>
                    <a:pt x="1054" y="90"/>
                    <a:pt x="1090" y="73"/>
                    <a:pt x="1124" y="62"/>
                  </a:cubicBezTo>
                  <a:cubicBezTo>
                    <a:pt x="1159" y="51"/>
                    <a:pt x="1191" y="46"/>
                    <a:pt x="1224" y="46"/>
                  </a:cubicBezTo>
                  <a:cubicBezTo>
                    <a:pt x="1262" y="46"/>
                    <a:pt x="1300" y="53"/>
                    <a:pt x="1340" y="67"/>
                  </a:cubicBezTo>
                  <a:cubicBezTo>
                    <a:pt x="1401" y="89"/>
                    <a:pt x="1466" y="127"/>
                    <a:pt x="1542" y="180"/>
                  </a:cubicBezTo>
                  <a:cubicBezTo>
                    <a:pt x="1617" y="234"/>
                    <a:pt x="1702" y="303"/>
                    <a:pt x="1803" y="385"/>
                  </a:cubicBezTo>
                  <a:cubicBezTo>
                    <a:pt x="1813" y="393"/>
                    <a:pt x="1827" y="391"/>
                    <a:pt x="1835" y="381"/>
                  </a:cubicBezTo>
                  <a:cubicBezTo>
                    <a:pt x="1843" y="372"/>
                    <a:pt x="1842" y="357"/>
                    <a:pt x="1832" y="34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0" name="Freeform 9"/>
            <p:cNvSpPr>
              <a:spLocks noChangeArrowheads="1"/>
            </p:cNvSpPr>
            <p:nvPr/>
          </p:nvSpPr>
          <p:spPr bwMode="auto">
            <a:xfrm>
              <a:off x="1467348" y="795114"/>
              <a:ext cx="253049" cy="148038"/>
            </a:xfrm>
            <a:custGeom>
              <a:avLst/>
              <a:gdLst>
                <a:gd name="T0" fmla="*/ 1522 w 1530"/>
                <a:gd name="T1" fmla="*/ 264 h 895"/>
                <a:gd name="T2" fmla="*/ 1260 w 1530"/>
                <a:gd name="T3" fmla="*/ 70 h 895"/>
                <a:gd name="T4" fmla="*/ 1156 w 1530"/>
                <a:gd name="T5" fmla="*/ 18 h 895"/>
                <a:gd name="T6" fmla="*/ 1057 w 1530"/>
                <a:gd name="T7" fmla="*/ 0 h 895"/>
                <a:gd name="T8" fmla="*/ 957 w 1530"/>
                <a:gd name="T9" fmla="*/ 19 h 895"/>
                <a:gd name="T10" fmla="*/ 791 w 1530"/>
                <a:gd name="T11" fmla="*/ 119 h 895"/>
                <a:gd name="T12" fmla="*/ 577 w 1530"/>
                <a:gd name="T13" fmla="*/ 310 h 895"/>
                <a:gd name="T14" fmla="*/ 577 w 1530"/>
                <a:gd name="T15" fmla="*/ 310 h 895"/>
                <a:gd name="T16" fmla="*/ 6 w 1530"/>
                <a:gd name="T17" fmla="*/ 867 h 895"/>
                <a:gd name="T18" fmla="*/ 6 w 1530"/>
                <a:gd name="T19" fmla="*/ 888 h 895"/>
                <a:gd name="T20" fmla="*/ 27 w 1530"/>
                <a:gd name="T21" fmla="*/ 888 h 895"/>
                <a:gd name="T22" fmla="*/ 598 w 1530"/>
                <a:gd name="T23" fmla="*/ 331 h 895"/>
                <a:gd name="T24" fmla="*/ 598 w 1530"/>
                <a:gd name="T25" fmla="*/ 331 h 895"/>
                <a:gd name="T26" fmla="*/ 866 w 1530"/>
                <a:gd name="T27" fmla="*/ 101 h 895"/>
                <a:gd name="T28" fmla="*/ 968 w 1530"/>
                <a:gd name="T29" fmla="*/ 47 h 895"/>
                <a:gd name="T30" fmla="*/ 1057 w 1530"/>
                <a:gd name="T31" fmla="*/ 29 h 895"/>
                <a:gd name="T32" fmla="*/ 1146 w 1530"/>
                <a:gd name="T33" fmla="*/ 46 h 895"/>
                <a:gd name="T34" fmla="*/ 1300 w 1530"/>
                <a:gd name="T35" fmla="*/ 132 h 895"/>
                <a:gd name="T36" fmla="*/ 1504 w 1530"/>
                <a:gd name="T37" fmla="*/ 287 h 895"/>
                <a:gd name="T38" fmla="*/ 1524 w 1530"/>
                <a:gd name="T39" fmla="*/ 285 h 895"/>
                <a:gd name="T40" fmla="*/ 1522 w 1530"/>
                <a:gd name="T41" fmla="*/ 264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0" h="895">
                  <a:moveTo>
                    <a:pt x="1522" y="264"/>
                  </a:moveTo>
                  <a:cubicBezTo>
                    <a:pt x="1417" y="180"/>
                    <a:pt x="1334" y="115"/>
                    <a:pt x="1260" y="70"/>
                  </a:cubicBezTo>
                  <a:cubicBezTo>
                    <a:pt x="1224" y="47"/>
                    <a:pt x="1189" y="30"/>
                    <a:pt x="1156" y="18"/>
                  </a:cubicBezTo>
                  <a:cubicBezTo>
                    <a:pt x="1123" y="6"/>
                    <a:pt x="1090" y="0"/>
                    <a:pt x="1057" y="0"/>
                  </a:cubicBezTo>
                  <a:cubicBezTo>
                    <a:pt x="1024" y="0"/>
                    <a:pt x="991" y="6"/>
                    <a:pt x="957" y="19"/>
                  </a:cubicBezTo>
                  <a:cubicBezTo>
                    <a:pt x="906" y="38"/>
                    <a:pt x="852" y="71"/>
                    <a:pt x="791" y="119"/>
                  </a:cubicBezTo>
                  <a:cubicBezTo>
                    <a:pt x="729" y="167"/>
                    <a:pt x="660" y="231"/>
                    <a:pt x="577" y="310"/>
                  </a:cubicBezTo>
                  <a:lnTo>
                    <a:pt x="577" y="310"/>
                  </a:lnTo>
                  <a:lnTo>
                    <a:pt x="6" y="867"/>
                  </a:lnTo>
                  <a:cubicBezTo>
                    <a:pt x="0" y="873"/>
                    <a:pt x="0" y="882"/>
                    <a:pt x="6" y="888"/>
                  </a:cubicBezTo>
                  <a:cubicBezTo>
                    <a:pt x="12" y="894"/>
                    <a:pt x="21" y="894"/>
                    <a:pt x="27" y="888"/>
                  </a:cubicBezTo>
                  <a:lnTo>
                    <a:pt x="598" y="331"/>
                  </a:lnTo>
                  <a:lnTo>
                    <a:pt x="598" y="331"/>
                  </a:lnTo>
                  <a:cubicBezTo>
                    <a:pt x="707" y="226"/>
                    <a:pt x="793" y="150"/>
                    <a:pt x="866" y="101"/>
                  </a:cubicBezTo>
                  <a:cubicBezTo>
                    <a:pt x="903" y="76"/>
                    <a:pt x="936" y="58"/>
                    <a:pt x="968" y="47"/>
                  </a:cubicBezTo>
                  <a:cubicBezTo>
                    <a:pt x="999" y="35"/>
                    <a:pt x="1028" y="29"/>
                    <a:pt x="1057" y="29"/>
                  </a:cubicBezTo>
                  <a:cubicBezTo>
                    <a:pt x="1086" y="29"/>
                    <a:pt x="1115" y="35"/>
                    <a:pt x="1146" y="46"/>
                  </a:cubicBezTo>
                  <a:cubicBezTo>
                    <a:pt x="1192" y="62"/>
                    <a:pt x="1242" y="91"/>
                    <a:pt x="1300" y="132"/>
                  </a:cubicBezTo>
                  <a:cubicBezTo>
                    <a:pt x="1359" y="172"/>
                    <a:pt x="1425" y="225"/>
                    <a:pt x="1504" y="287"/>
                  </a:cubicBezTo>
                  <a:cubicBezTo>
                    <a:pt x="1510" y="292"/>
                    <a:pt x="1518" y="291"/>
                    <a:pt x="1524" y="285"/>
                  </a:cubicBezTo>
                  <a:cubicBezTo>
                    <a:pt x="1529" y="279"/>
                    <a:pt x="1528" y="269"/>
                    <a:pt x="1522" y="2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1" name="Freeform 10"/>
            <p:cNvSpPr>
              <a:spLocks noChangeArrowheads="1"/>
            </p:cNvSpPr>
            <p:nvPr/>
          </p:nvSpPr>
          <p:spPr bwMode="auto">
            <a:xfrm>
              <a:off x="1491413" y="835952"/>
              <a:ext cx="201273" cy="127619"/>
            </a:xfrm>
            <a:custGeom>
              <a:avLst/>
              <a:gdLst>
                <a:gd name="T0" fmla="*/ 1212 w 1217"/>
                <a:gd name="T1" fmla="*/ 184 h 773"/>
                <a:gd name="T2" fmla="*/ 1023 w 1217"/>
                <a:gd name="T3" fmla="*/ 48 h 773"/>
                <a:gd name="T4" fmla="*/ 884 w 1217"/>
                <a:gd name="T5" fmla="*/ 0 h 773"/>
                <a:gd name="T6" fmla="*/ 801 w 1217"/>
                <a:gd name="T7" fmla="*/ 20 h 773"/>
                <a:gd name="T8" fmla="*/ 653 w 1217"/>
                <a:gd name="T9" fmla="*/ 124 h 773"/>
                <a:gd name="T10" fmla="*/ 440 w 1217"/>
                <a:gd name="T11" fmla="*/ 324 h 773"/>
                <a:gd name="T12" fmla="*/ 440 w 1217"/>
                <a:gd name="T13" fmla="*/ 324 h 773"/>
                <a:gd name="T14" fmla="*/ 3 w 1217"/>
                <a:gd name="T15" fmla="*/ 760 h 773"/>
                <a:gd name="T16" fmla="*/ 3 w 1217"/>
                <a:gd name="T17" fmla="*/ 770 h 773"/>
                <a:gd name="T18" fmla="*/ 12 w 1217"/>
                <a:gd name="T19" fmla="*/ 770 h 773"/>
                <a:gd name="T20" fmla="*/ 449 w 1217"/>
                <a:gd name="T21" fmla="*/ 333 h 773"/>
                <a:gd name="T22" fmla="*/ 716 w 1217"/>
                <a:gd name="T23" fmla="*/ 90 h 773"/>
                <a:gd name="T24" fmla="*/ 806 w 1217"/>
                <a:gd name="T25" fmla="*/ 32 h 773"/>
                <a:gd name="T26" fmla="*/ 884 w 1217"/>
                <a:gd name="T27" fmla="*/ 13 h 773"/>
                <a:gd name="T28" fmla="*/ 1016 w 1217"/>
                <a:gd name="T29" fmla="*/ 60 h 773"/>
                <a:gd name="T30" fmla="*/ 1204 w 1217"/>
                <a:gd name="T31" fmla="*/ 195 h 773"/>
                <a:gd name="T32" fmla="*/ 1214 w 1217"/>
                <a:gd name="T33" fmla="*/ 194 h 773"/>
                <a:gd name="T34" fmla="*/ 1212 w 1217"/>
                <a:gd name="T35" fmla="*/ 184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7" h="773">
                  <a:moveTo>
                    <a:pt x="1212" y="184"/>
                  </a:moveTo>
                  <a:cubicBezTo>
                    <a:pt x="1135" y="125"/>
                    <a:pt x="1075" y="80"/>
                    <a:pt x="1023" y="48"/>
                  </a:cubicBezTo>
                  <a:cubicBezTo>
                    <a:pt x="971" y="17"/>
                    <a:pt x="928" y="0"/>
                    <a:pt x="884" y="0"/>
                  </a:cubicBezTo>
                  <a:cubicBezTo>
                    <a:pt x="856" y="0"/>
                    <a:pt x="829" y="7"/>
                    <a:pt x="801" y="20"/>
                  </a:cubicBezTo>
                  <a:cubicBezTo>
                    <a:pt x="758" y="39"/>
                    <a:pt x="711" y="74"/>
                    <a:pt x="653" y="124"/>
                  </a:cubicBezTo>
                  <a:cubicBezTo>
                    <a:pt x="595" y="175"/>
                    <a:pt x="527" y="241"/>
                    <a:pt x="440" y="324"/>
                  </a:cubicBezTo>
                  <a:lnTo>
                    <a:pt x="440" y="324"/>
                  </a:lnTo>
                  <a:lnTo>
                    <a:pt x="3" y="760"/>
                  </a:lnTo>
                  <a:cubicBezTo>
                    <a:pt x="0" y="763"/>
                    <a:pt x="0" y="767"/>
                    <a:pt x="3" y="770"/>
                  </a:cubicBezTo>
                  <a:cubicBezTo>
                    <a:pt x="5" y="772"/>
                    <a:pt x="10" y="772"/>
                    <a:pt x="12" y="770"/>
                  </a:cubicBezTo>
                  <a:lnTo>
                    <a:pt x="449" y="333"/>
                  </a:lnTo>
                  <a:cubicBezTo>
                    <a:pt x="565" y="223"/>
                    <a:pt x="648" y="142"/>
                    <a:pt x="716" y="90"/>
                  </a:cubicBezTo>
                  <a:cubicBezTo>
                    <a:pt x="749" y="63"/>
                    <a:pt x="778" y="44"/>
                    <a:pt x="806" y="32"/>
                  </a:cubicBezTo>
                  <a:cubicBezTo>
                    <a:pt x="833" y="19"/>
                    <a:pt x="859" y="13"/>
                    <a:pt x="884" y="13"/>
                  </a:cubicBezTo>
                  <a:cubicBezTo>
                    <a:pt x="924" y="13"/>
                    <a:pt x="966" y="29"/>
                    <a:pt x="1016" y="60"/>
                  </a:cubicBezTo>
                  <a:cubicBezTo>
                    <a:pt x="1067" y="90"/>
                    <a:pt x="1127" y="136"/>
                    <a:pt x="1204" y="195"/>
                  </a:cubicBezTo>
                  <a:cubicBezTo>
                    <a:pt x="1207" y="197"/>
                    <a:pt x="1211" y="197"/>
                    <a:pt x="1214" y="194"/>
                  </a:cubicBezTo>
                  <a:cubicBezTo>
                    <a:pt x="1216" y="191"/>
                    <a:pt x="1215" y="187"/>
                    <a:pt x="1212" y="18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" name="Freeform 11"/>
            <p:cNvSpPr>
              <a:spLocks noChangeArrowheads="1"/>
            </p:cNvSpPr>
            <p:nvPr/>
          </p:nvSpPr>
          <p:spPr bwMode="auto">
            <a:xfrm>
              <a:off x="1608093" y="858559"/>
              <a:ext cx="72925" cy="48130"/>
            </a:xfrm>
            <a:custGeom>
              <a:avLst/>
              <a:gdLst>
                <a:gd name="T0" fmla="*/ 49 w 442"/>
                <a:gd name="T1" fmla="*/ 200 h 293"/>
                <a:gd name="T2" fmla="*/ 0 w 442"/>
                <a:gd name="T3" fmla="*/ 156 h 293"/>
                <a:gd name="T4" fmla="*/ 45 w 442"/>
                <a:gd name="T5" fmla="*/ 107 h 293"/>
                <a:gd name="T6" fmla="*/ 392 w 442"/>
                <a:gd name="T7" fmla="*/ 91 h 293"/>
                <a:gd name="T8" fmla="*/ 441 w 442"/>
                <a:gd name="T9" fmla="*/ 137 h 293"/>
                <a:gd name="T10" fmla="*/ 396 w 442"/>
                <a:gd name="T11" fmla="*/ 185 h 293"/>
                <a:gd name="T12" fmla="*/ 49 w 442"/>
                <a:gd name="T13" fmla="*/ 20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293">
                  <a:moveTo>
                    <a:pt x="49" y="200"/>
                  </a:moveTo>
                  <a:lnTo>
                    <a:pt x="0" y="156"/>
                  </a:lnTo>
                  <a:lnTo>
                    <a:pt x="45" y="107"/>
                  </a:lnTo>
                  <a:cubicBezTo>
                    <a:pt x="136" y="7"/>
                    <a:pt x="292" y="0"/>
                    <a:pt x="392" y="91"/>
                  </a:cubicBezTo>
                  <a:lnTo>
                    <a:pt x="441" y="137"/>
                  </a:lnTo>
                  <a:lnTo>
                    <a:pt x="396" y="185"/>
                  </a:lnTo>
                  <a:cubicBezTo>
                    <a:pt x="304" y="285"/>
                    <a:pt x="149" y="292"/>
                    <a:pt x="49" y="2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5B2B050D-463C-4F5D-88B8-EFC5EA4EB2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63658" y="164159"/>
            <a:ext cx="1733068" cy="64247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158699" y="6498018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/>
              <a:t>1.1 </a:t>
            </a:r>
            <a:r>
              <a:rPr kumimoji="1" lang="zh-CN" altLang="en-US"/>
              <a:t>模板使用说明</a:t>
            </a:r>
            <a:endParaRPr kumimoji="1"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49801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引自：</a:t>
            </a:r>
            <a:r>
              <a:rPr kumimoji="1" lang="en-US" altLang="zh-CN"/>
              <a:t>XXXXX</a:t>
            </a:r>
            <a:r>
              <a:rPr kumimoji="1" lang="zh-CN" altLang="en-US"/>
              <a:t>（如果需要）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498019"/>
            <a:ext cx="3319670" cy="365125"/>
          </a:xfrm>
          <a:prstGeom prst="rect">
            <a:avLst/>
          </a:prstGeom>
        </p:spPr>
        <p:txBody>
          <a:bodyPr/>
          <a:lstStyle/>
          <a:p>
            <a:fld id="{8D4D1E41-7A09-AB4A-A4E1-09765ADA269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67831" y="553426"/>
            <a:ext cx="509313" cy="498948"/>
          </a:xfrm>
          <a:prstGeom prst="rect">
            <a:avLst/>
          </a:prstGeom>
          <a:solidFill>
            <a:srgbClr val="5C3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5C307E"/>
              </a:solidFill>
            </a:endParaRPr>
          </a:p>
        </p:txBody>
      </p:sp>
      <p:cxnSp>
        <p:nvCxnSpPr>
          <p:cNvPr id="9" name="直线连接符 8"/>
          <p:cNvCxnSpPr/>
          <p:nvPr userDrawn="1"/>
        </p:nvCxnSpPr>
        <p:spPr>
          <a:xfrm>
            <a:off x="1314788" y="1244212"/>
            <a:ext cx="7295812" cy="0"/>
          </a:xfrm>
          <a:prstGeom prst="line">
            <a:avLst/>
          </a:prstGeom>
          <a:ln w="19050">
            <a:solidFill>
              <a:srgbClr val="5C30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 userDrawn="1"/>
        </p:nvGrpSpPr>
        <p:grpSpPr>
          <a:xfrm>
            <a:off x="9849450" y="844221"/>
            <a:ext cx="1961485" cy="208345"/>
            <a:chOff x="1368170" y="1165302"/>
            <a:chExt cx="4139947" cy="439737"/>
          </a:xfrm>
        </p:grpSpPr>
        <p:grpSp>
          <p:nvGrpSpPr>
            <p:cNvPr id="11" name="组合 10"/>
            <p:cNvGrpSpPr/>
            <p:nvPr/>
          </p:nvGrpSpPr>
          <p:grpSpPr>
            <a:xfrm>
              <a:off x="1368170" y="1165302"/>
              <a:ext cx="550582" cy="439737"/>
              <a:chOff x="1368170" y="664579"/>
              <a:chExt cx="550582" cy="439737"/>
            </a:xfrm>
          </p:grpSpPr>
          <p:sp>
            <p:nvSpPr>
              <p:cNvPr id="22" name="Freeform 1"/>
              <p:cNvSpPr>
                <a:spLocks noChangeArrowheads="1"/>
              </p:cNvSpPr>
              <p:nvPr/>
            </p:nvSpPr>
            <p:spPr bwMode="auto">
              <a:xfrm>
                <a:off x="1481203" y="771778"/>
                <a:ext cx="437549" cy="332538"/>
              </a:xfrm>
              <a:custGeom>
                <a:avLst/>
                <a:gdLst>
                  <a:gd name="T0" fmla="*/ 25 w 2647"/>
                  <a:gd name="T1" fmla="*/ 1478 h 2011"/>
                  <a:gd name="T2" fmla="*/ 525 w 2647"/>
                  <a:gd name="T3" fmla="*/ 1865 h 2011"/>
                  <a:gd name="T4" fmla="*/ 736 w 2647"/>
                  <a:gd name="T5" fmla="*/ 1972 h 2011"/>
                  <a:gd name="T6" fmla="*/ 940 w 2647"/>
                  <a:gd name="T7" fmla="*/ 2010 h 2011"/>
                  <a:gd name="T8" fmla="*/ 1078 w 2647"/>
                  <a:gd name="T9" fmla="*/ 1991 h 2011"/>
                  <a:gd name="T10" fmla="*/ 1286 w 2647"/>
                  <a:gd name="T11" fmla="*/ 1894 h 2011"/>
                  <a:gd name="T12" fmla="*/ 1506 w 2647"/>
                  <a:gd name="T13" fmla="*/ 1715 h 2011"/>
                  <a:gd name="T14" fmla="*/ 1506 w 2647"/>
                  <a:gd name="T15" fmla="*/ 1715 h 2011"/>
                  <a:gd name="T16" fmla="*/ 2630 w 2647"/>
                  <a:gd name="T17" fmla="*/ 624 h 2011"/>
                  <a:gd name="T18" fmla="*/ 2646 w 2647"/>
                  <a:gd name="T19" fmla="*/ 586 h 2011"/>
                  <a:gd name="T20" fmla="*/ 2630 w 2647"/>
                  <a:gd name="T21" fmla="*/ 548 h 2011"/>
                  <a:gd name="T22" fmla="*/ 2090 w 2647"/>
                  <a:gd name="T23" fmla="*/ 21 h 2011"/>
                  <a:gd name="T24" fmla="*/ 2016 w 2647"/>
                  <a:gd name="T25" fmla="*/ 22 h 2011"/>
                  <a:gd name="T26" fmla="*/ 2017 w 2647"/>
                  <a:gd name="T27" fmla="*/ 96 h 2011"/>
                  <a:gd name="T28" fmla="*/ 2518 w 2647"/>
                  <a:gd name="T29" fmla="*/ 586 h 2011"/>
                  <a:gd name="T30" fmla="*/ 1433 w 2647"/>
                  <a:gd name="T31" fmla="*/ 1639 h 2011"/>
                  <a:gd name="T32" fmla="*/ 1433 w 2647"/>
                  <a:gd name="T33" fmla="*/ 1639 h 2011"/>
                  <a:gd name="T34" fmla="*/ 1167 w 2647"/>
                  <a:gd name="T35" fmla="*/ 1843 h 2011"/>
                  <a:gd name="T36" fmla="*/ 1051 w 2647"/>
                  <a:gd name="T37" fmla="*/ 1889 h 2011"/>
                  <a:gd name="T38" fmla="*/ 940 w 2647"/>
                  <a:gd name="T39" fmla="*/ 1904 h 2011"/>
                  <a:gd name="T40" fmla="*/ 772 w 2647"/>
                  <a:gd name="T41" fmla="*/ 1872 h 2011"/>
                  <a:gd name="T42" fmla="*/ 474 w 2647"/>
                  <a:gd name="T43" fmla="*/ 1704 h 2011"/>
                  <a:gd name="T44" fmla="*/ 93 w 2647"/>
                  <a:gd name="T45" fmla="*/ 1398 h 2011"/>
                  <a:gd name="T46" fmla="*/ 19 w 2647"/>
                  <a:gd name="T47" fmla="*/ 1404 h 2011"/>
                  <a:gd name="T48" fmla="*/ 25 w 2647"/>
                  <a:gd name="T49" fmla="*/ 1478 h 20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47" h="2011">
                    <a:moveTo>
                      <a:pt x="25" y="1478"/>
                    </a:moveTo>
                    <a:cubicBezTo>
                      <a:pt x="219" y="1643"/>
                      <a:pt x="380" y="1773"/>
                      <a:pt x="525" y="1865"/>
                    </a:cubicBezTo>
                    <a:cubicBezTo>
                      <a:pt x="598" y="1911"/>
                      <a:pt x="668" y="1947"/>
                      <a:pt x="736" y="1972"/>
                    </a:cubicBezTo>
                    <a:cubicBezTo>
                      <a:pt x="805" y="1996"/>
                      <a:pt x="872" y="2010"/>
                      <a:pt x="940" y="2010"/>
                    </a:cubicBezTo>
                    <a:cubicBezTo>
                      <a:pt x="986" y="2010"/>
                      <a:pt x="1032" y="2004"/>
                      <a:pt x="1078" y="1991"/>
                    </a:cubicBezTo>
                    <a:cubicBezTo>
                      <a:pt x="1147" y="1973"/>
                      <a:pt x="1216" y="1940"/>
                      <a:pt x="1286" y="1894"/>
                    </a:cubicBezTo>
                    <a:cubicBezTo>
                      <a:pt x="1357" y="1848"/>
                      <a:pt x="1429" y="1789"/>
                      <a:pt x="1506" y="1715"/>
                    </a:cubicBezTo>
                    <a:lnTo>
                      <a:pt x="1506" y="1715"/>
                    </a:lnTo>
                    <a:lnTo>
                      <a:pt x="2630" y="624"/>
                    </a:lnTo>
                    <a:cubicBezTo>
                      <a:pt x="2640" y="614"/>
                      <a:pt x="2646" y="600"/>
                      <a:pt x="2646" y="586"/>
                    </a:cubicBezTo>
                    <a:cubicBezTo>
                      <a:pt x="2646" y="572"/>
                      <a:pt x="2641" y="558"/>
                      <a:pt x="2630" y="548"/>
                    </a:cubicBezTo>
                    <a:lnTo>
                      <a:pt x="2090" y="21"/>
                    </a:lnTo>
                    <a:cubicBezTo>
                      <a:pt x="2069" y="0"/>
                      <a:pt x="2036" y="1"/>
                      <a:pt x="2016" y="22"/>
                    </a:cubicBezTo>
                    <a:cubicBezTo>
                      <a:pt x="1995" y="42"/>
                      <a:pt x="1996" y="76"/>
                      <a:pt x="2017" y="96"/>
                    </a:cubicBezTo>
                    <a:lnTo>
                      <a:pt x="2518" y="586"/>
                    </a:lnTo>
                    <a:lnTo>
                      <a:pt x="1433" y="1639"/>
                    </a:lnTo>
                    <a:lnTo>
                      <a:pt x="1433" y="1639"/>
                    </a:lnTo>
                    <a:cubicBezTo>
                      <a:pt x="1335" y="1733"/>
                      <a:pt x="1247" y="1800"/>
                      <a:pt x="1167" y="1843"/>
                    </a:cubicBezTo>
                    <a:cubicBezTo>
                      <a:pt x="1127" y="1864"/>
                      <a:pt x="1088" y="1879"/>
                      <a:pt x="1051" y="1889"/>
                    </a:cubicBezTo>
                    <a:cubicBezTo>
                      <a:pt x="1013" y="1899"/>
                      <a:pt x="977" y="1904"/>
                      <a:pt x="940" y="1904"/>
                    </a:cubicBezTo>
                    <a:cubicBezTo>
                      <a:pt x="886" y="1904"/>
                      <a:pt x="831" y="1894"/>
                      <a:pt x="772" y="1872"/>
                    </a:cubicBezTo>
                    <a:cubicBezTo>
                      <a:pt x="683" y="1840"/>
                      <a:pt x="586" y="1784"/>
                      <a:pt x="474" y="1704"/>
                    </a:cubicBezTo>
                    <a:cubicBezTo>
                      <a:pt x="363" y="1624"/>
                      <a:pt x="238" y="1521"/>
                      <a:pt x="93" y="1398"/>
                    </a:cubicBezTo>
                    <a:cubicBezTo>
                      <a:pt x="71" y="1379"/>
                      <a:pt x="38" y="1382"/>
                      <a:pt x="19" y="1404"/>
                    </a:cubicBezTo>
                    <a:cubicBezTo>
                      <a:pt x="0" y="1426"/>
                      <a:pt x="3" y="1459"/>
                      <a:pt x="25" y="1478"/>
                    </a:cubicBezTo>
                  </a:path>
                </a:pathLst>
              </a:custGeom>
              <a:solidFill>
                <a:srgbClr val="D7222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3" name="Freeform 2"/>
              <p:cNvSpPr>
                <a:spLocks noChangeArrowheads="1"/>
              </p:cNvSpPr>
              <p:nvPr/>
            </p:nvSpPr>
            <p:spPr bwMode="auto">
              <a:xfrm>
                <a:off x="1511832" y="868769"/>
                <a:ext cx="356603" cy="190334"/>
              </a:xfrm>
              <a:custGeom>
                <a:avLst/>
                <a:gdLst>
                  <a:gd name="T0" fmla="*/ 15 w 2158"/>
                  <a:gd name="T1" fmla="*/ 713 h 1152"/>
                  <a:gd name="T2" fmla="*/ 432 w 2158"/>
                  <a:gd name="T3" fmla="*/ 1033 h 1152"/>
                  <a:gd name="T4" fmla="*/ 605 w 2158"/>
                  <a:gd name="T5" fmla="*/ 1120 h 1152"/>
                  <a:gd name="T6" fmla="*/ 771 w 2158"/>
                  <a:gd name="T7" fmla="*/ 1151 h 1152"/>
                  <a:gd name="T8" fmla="*/ 896 w 2158"/>
                  <a:gd name="T9" fmla="*/ 1132 h 1152"/>
                  <a:gd name="T10" fmla="*/ 1089 w 2158"/>
                  <a:gd name="T11" fmla="*/ 1036 h 1152"/>
                  <a:gd name="T12" fmla="*/ 1305 w 2158"/>
                  <a:gd name="T13" fmla="*/ 856 h 1152"/>
                  <a:gd name="T14" fmla="*/ 1305 w 2158"/>
                  <a:gd name="T15" fmla="*/ 856 h 1152"/>
                  <a:gd name="T16" fmla="*/ 2144 w 2158"/>
                  <a:gd name="T17" fmla="*/ 57 h 1152"/>
                  <a:gd name="T18" fmla="*/ 2145 w 2158"/>
                  <a:gd name="T19" fmla="*/ 13 h 1152"/>
                  <a:gd name="T20" fmla="*/ 2100 w 2158"/>
                  <a:gd name="T21" fmla="*/ 12 h 1152"/>
                  <a:gd name="T22" fmla="*/ 1262 w 2158"/>
                  <a:gd name="T23" fmla="*/ 811 h 1152"/>
                  <a:gd name="T24" fmla="*/ 1262 w 2158"/>
                  <a:gd name="T25" fmla="*/ 811 h 1152"/>
                  <a:gd name="T26" fmla="*/ 993 w 2158"/>
                  <a:gd name="T27" fmla="*/ 1023 h 1152"/>
                  <a:gd name="T28" fmla="*/ 878 w 2158"/>
                  <a:gd name="T29" fmla="*/ 1072 h 1152"/>
                  <a:gd name="T30" fmla="*/ 771 w 2158"/>
                  <a:gd name="T31" fmla="*/ 1088 h 1152"/>
                  <a:gd name="T32" fmla="*/ 626 w 2158"/>
                  <a:gd name="T33" fmla="*/ 1061 h 1152"/>
                  <a:gd name="T34" fmla="*/ 376 w 2158"/>
                  <a:gd name="T35" fmla="*/ 920 h 1152"/>
                  <a:gd name="T36" fmla="*/ 55 w 2158"/>
                  <a:gd name="T37" fmla="*/ 665 h 1152"/>
                  <a:gd name="T38" fmla="*/ 11 w 2158"/>
                  <a:gd name="T39" fmla="*/ 669 h 1152"/>
                  <a:gd name="T40" fmla="*/ 15 w 2158"/>
                  <a:gd name="T41" fmla="*/ 713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58" h="1152">
                    <a:moveTo>
                      <a:pt x="15" y="713"/>
                    </a:moveTo>
                    <a:cubicBezTo>
                      <a:pt x="179" y="850"/>
                      <a:pt x="312" y="958"/>
                      <a:pt x="432" y="1033"/>
                    </a:cubicBezTo>
                    <a:cubicBezTo>
                      <a:pt x="492" y="1071"/>
                      <a:pt x="549" y="1100"/>
                      <a:pt x="605" y="1120"/>
                    </a:cubicBezTo>
                    <a:cubicBezTo>
                      <a:pt x="661" y="1140"/>
                      <a:pt x="716" y="1151"/>
                      <a:pt x="771" y="1151"/>
                    </a:cubicBezTo>
                    <a:cubicBezTo>
                      <a:pt x="812" y="1151"/>
                      <a:pt x="854" y="1145"/>
                      <a:pt x="896" y="1132"/>
                    </a:cubicBezTo>
                    <a:cubicBezTo>
                      <a:pt x="959" y="1114"/>
                      <a:pt x="1022" y="1082"/>
                      <a:pt x="1089" y="1036"/>
                    </a:cubicBezTo>
                    <a:cubicBezTo>
                      <a:pt x="1156" y="990"/>
                      <a:pt x="1227" y="931"/>
                      <a:pt x="1305" y="856"/>
                    </a:cubicBezTo>
                    <a:lnTo>
                      <a:pt x="1305" y="856"/>
                    </a:lnTo>
                    <a:lnTo>
                      <a:pt x="2144" y="57"/>
                    </a:lnTo>
                    <a:cubicBezTo>
                      <a:pt x="2156" y="45"/>
                      <a:pt x="2157" y="25"/>
                      <a:pt x="2145" y="13"/>
                    </a:cubicBezTo>
                    <a:cubicBezTo>
                      <a:pt x="2133" y="0"/>
                      <a:pt x="2113" y="0"/>
                      <a:pt x="2100" y="12"/>
                    </a:cubicBezTo>
                    <a:lnTo>
                      <a:pt x="1262" y="811"/>
                    </a:lnTo>
                    <a:lnTo>
                      <a:pt x="1262" y="811"/>
                    </a:lnTo>
                    <a:cubicBezTo>
                      <a:pt x="1160" y="908"/>
                      <a:pt x="1072" y="978"/>
                      <a:pt x="993" y="1023"/>
                    </a:cubicBezTo>
                    <a:cubicBezTo>
                      <a:pt x="953" y="1045"/>
                      <a:pt x="915" y="1062"/>
                      <a:pt x="878" y="1072"/>
                    </a:cubicBezTo>
                    <a:cubicBezTo>
                      <a:pt x="842" y="1083"/>
                      <a:pt x="806" y="1088"/>
                      <a:pt x="771" y="1088"/>
                    </a:cubicBezTo>
                    <a:cubicBezTo>
                      <a:pt x="724" y="1088"/>
                      <a:pt x="677" y="1079"/>
                      <a:pt x="626" y="1061"/>
                    </a:cubicBezTo>
                    <a:cubicBezTo>
                      <a:pt x="551" y="1034"/>
                      <a:pt x="469" y="987"/>
                      <a:pt x="376" y="920"/>
                    </a:cubicBezTo>
                    <a:cubicBezTo>
                      <a:pt x="282" y="853"/>
                      <a:pt x="177" y="767"/>
                      <a:pt x="55" y="665"/>
                    </a:cubicBezTo>
                    <a:cubicBezTo>
                      <a:pt x="42" y="654"/>
                      <a:pt x="22" y="656"/>
                      <a:pt x="11" y="669"/>
                    </a:cubicBezTo>
                    <a:cubicBezTo>
                      <a:pt x="0" y="682"/>
                      <a:pt x="1" y="702"/>
                      <a:pt x="15" y="713"/>
                    </a:cubicBezTo>
                  </a:path>
                </a:pathLst>
              </a:custGeom>
              <a:solidFill>
                <a:srgbClr val="DD4A1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4" name="Freeform 3"/>
              <p:cNvSpPr>
                <a:spLocks noChangeArrowheads="1"/>
              </p:cNvSpPr>
              <p:nvPr/>
            </p:nvSpPr>
            <p:spPr bwMode="auto">
              <a:xfrm>
                <a:off x="1540273" y="847620"/>
                <a:ext cx="304826" cy="169186"/>
              </a:xfrm>
              <a:custGeom>
                <a:avLst/>
                <a:gdLst>
                  <a:gd name="T0" fmla="*/ 12 w 1845"/>
                  <a:gd name="T1" fmla="*/ 672 h 1022"/>
                  <a:gd name="T2" fmla="*/ 350 w 1845"/>
                  <a:gd name="T3" fmla="*/ 928 h 1022"/>
                  <a:gd name="T4" fmla="*/ 488 w 1845"/>
                  <a:gd name="T5" fmla="*/ 997 h 1022"/>
                  <a:gd name="T6" fmla="*/ 620 w 1845"/>
                  <a:gd name="T7" fmla="*/ 1021 h 1022"/>
                  <a:gd name="T8" fmla="*/ 734 w 1845"/>
                  <a:gd name="T9" fmla="*/ 1003 h 1022"/>
                  <a:gd name="T10" fmla="*/ 915 w 1845"/>
                  <a:gd name="T11" fmla="*/ 905 h 1022"/>
                  <a:gd name="T12" fmla="*/ 1129 w 1845"/>
                  <a:gd name="T13" fmla="*/ 720 h 1022"/>
                  <a:gd name="T14" fmla="*/ 1129 w 1845"/>
                  <a:gd name="T15" fmla="*/ 720 h 1022"/>
                  <a:gd name="T16" fmla="*/ 1834 w 1845"/>
                  <a:gd name="T17" fmla="*/ 42 h 1022"/>
                  <a:gd name="T18" fmla="*/ 1835 w 1845"/>
                  <a:gd name="T19" fmla="*/ 10 h 1022"/>
                  <a:gd name="T20" fmla="*/ 1802 w 1845"/>
                  <a:gd name="T21" fmla="*/ 9 h 1022"/>
                  <a:gd name="T22" fmla="*/ 1097 w 1845"/>
                  <a:gd name="T23" fmla="*/ 687 h 1022"/>
                  <a:gd name="T24" fmla="*/ 1097 w 1845"/>
                  <a:gd name="T25" fmla="*/ 687 h 1022"/>
                  <a:gd name="T26" fmla="*/ 828 w 1845"/>
                  <a:gd name="T27" fmla="*/ 907 h 1022"/>
                  <a:gd name="T28" fmla="*/ 720 w 1845"/>
                  <a:gd name="T29" fmla="*/ 959 h 1022"/>
                  <a:gd name="T30" fmla="*/ 620 w 1845"/>
                  <a:gd name="T31" fmla="*/ 975 h 1022"/>
                  <a:gd name="T32" fmla="*/ 504 w 1845"/>
                  <a:gd name="T33" fmla="*/ 954 h 1022"/>
                  <a:gd name="T34" fmla="*/ 302 w 1845"/>
                  <a:gd name="T35" fmla="*/ 841 h 1022"/>
                  <a:gd name="T36" fmla="*/ 41 w 1845"/>
                  <a:gd name="T37" fmla="*/ 636 h 1022"/>
                  <a:gd name="T38" fmla="*/ 9 w 1845"/>
                  <a:gd name="T39" fmla="*/ 640 h 1022"/>
                  <a:gd name="T40" fmla="*/ 12 w 1845"/>
                  <a:gd name="T41" fmla="*/ 672 h 10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45" h="1022">
                    <a:moveTo>
                      <a:pt x="12" y="672"/>
                    </a:moveTo>
                    <a:cubicBezTo>
                      <a:pt x="146" y="782"/>
                      <a:pt x="254" y="868"/>
                      <a:pt x="350" y="928"/>
                    </a:cubicBezTo>
                    <a:cubicBezTo>
                      <a:pt x="398" y="958"/>
                      <a:pt x="444" y="981"/>
                      <a:pt x="488" y="997"/>
                    </a:cubicBezTo>
                    <a:cubicBezTo>
                      <a:pt x="533" y="1013"/>
                      <a:pt x="576" y="1021"/>
                      <a:pt x="620" y="1021"/>
                    </a:cubicBezTo>
                    <a:cubicBezTo>
                      <a:pt x="658" y="1021"/>
                      <a:pt x="695" y="1015"/>
                      <a:pt x="734" y="1003"/>
                    </a:cubicBezTo>
                    <a:cubicBezTo>
                      <a:pt x="791" y="984"/>
                      <a:pt x="850" y="952"/>
                      <a:pt x="915" y="905"/>
                    </a:cubicBezTo>
                    <a:cubicBezTo>
                      <a:pt x="980" y="858"/>
                      <a:pt x="1050" y="797"/>
                      <a:pt x="1129" y="720"/>
                    </a:cubicBezTo>
                    <a:lnTo>
                      <a:pt x="1129" y="720"/>
                    </a:lnTo>
                    <a:lnTo>
                      <a:pt x="1834" y="42"/>
                    </a:lnTo>
                    <a:cubicBezTo>
                      <a:pt x="1843" y="34"/>
                      <a:pt x="1844" y="19"/>
                      <a:pt x="1835" y="10"/>
                    </a:cubicBezTo>
                    <a:cubicBezTo>
                      <a:pt x="1826" y="1"/>
                      <a:pt x="1811" y="0"/>
                      <a:pt x="1802" y="9"/>
                    </a:cubicBezTo>
                    <a:lnTo>
                      <a:pt x="1097" y="687"/>
                    </a:lnTo>
                    <a:lnTo>
                      <a:pt x="1097" y="687"/>
                    </a:lnTo>
                    <a:cubicBezTo>
                      <a:pt x="992" y="788"/>
                      <a:pt x="905" y="861"/>
                      <a:pt x="828" y="907"/>
                    </a:cubicBezTo>
                    <a:cubicBezTo>
                      <a:pt x="790" y="931"/>
                      <a:pt x="754" y="948"/>
                      <a:pt x="720" y="959"/>
                    </a:cubicBezTo>
                    <a:cubicBezTo>
                      <a:pt x="685" y="970"/>
                      <a:pt x="653" y="975"/>
                      <a:pt x="620" y="975"/>
                    </a:cubicBezTo>
                    <a:cubicBezTo>
                      <a:pt x="582" y="975"/>
                      <a:pt x="544" y="968"/>
                      <a:pt x="504" y="954"/>
                    </a:cubicBezTo>
                    <a:cubicBezTo>
                      <a:pt x="443" y="932"/>
                      <a:pt x="378" y="894"/>
                      <a:pt x="302" y="841"/>
                    </a:cubicBezTo>
                    <a:cubicBezTo>
                      <a:pt x="227" y="787"/>
                      <a:pt x="141" y="718"/>
                      <a:pt x="41" y="636"/>
                    </a:cubicBezTo>
                    <a:cubicBezTo>
                      <a:pt x="31" y="628"/>
                      <a:pt x="17" y="630"/>
                      <a:pt x="9" y="640"/>
                    </a:cubicBezTo>
                    <a:cubicBezTo>
                      <a:pt x="0" y="649"/>
                      <a:pt x="2" y="664"/>
                      <a:pt x="12" y="672"/>
                    </a:cubicBezTo>
                  </a:path>
                </a:pathLst>
              </a:custGeom>
              <a:solidFill>
                <a:srgbClr val="EA741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5" name="Freeform 4"/>
              <p:cNvSpPr>
                <a:spLocks noChangeArrowheads="1"/>
              </p:cNvSpPr>
              <p:nvPr/>
            </p:nvSpPr>
            <p:spPr bwMode="auto">
              <a:xfrm>
                <a:off x="1568713" y="826472"/>
                <a:ext cx="253050" cy="148037"/>
              </a:xfrm>
              <a:custGeom>
                <a:avLst/>
                <a:gdLst>
                  <a:gd name="T0" fmla="*/ 8 w 1531"/>
                  <a:gd name="T1" fmla="*/ 630 h 895"/>
                  <a:gd name="T2" fmla="*/ 269 w 1531"/>
                  <a:gd name="T3" fmla="*/ 824 h 895"/>
                  <a:gd name="T4" fmla="*/ 374 w 1531"/>
                  <a:gd name="T5" fmla="*/ 876 h 895"/>
                  <a:gd name="T6" fmla="*/ 473 w 1531"/>
                  <a:gd name="T7" fmla="*/ 894 h 895"/>
                  <a:gd name="T8" fmla="*/ 573 w 1531"/>
                  <a:gd name="T9" fmla="*/ 875 h 895"/>
                  <a:gd name="T10" fmla="*/ 739 w 1531"/>
                  <a:gd name="T11" fmla="*/ 775 h 895"/>
                  <a:gd name="T12" fmla="*/ 953 w 1531"/>
                  <a:gd name="T13" fmla="*/ 584 h 895"/>
                  <a:gd name="T14" fmla="*/ 953 w 1531"/>
                  <a:gd name="T15" fmla="*/ 584 h 895"/>
                  <a:gd name="T16" fmla="*/ 1524 w 1531"/>
                  <a:gd name="T17" fmla="*/ 27 h 895"/>
                  <a:gd name="T18" fmla="*/ 1524 w 1531"/>
                  <a:gd name="T19" fmla="*/ 6 h 895"/>
                  <a:gd name="T20" fmla="*/ 1503 w 1531"/>
                  <a:gd name="T21" fmla="*/ 6 h 895"/>
                  <a:gd name="T22" fmla="*/ 932 w 1531"/>
                  <a:gd name="T23" fmla="*/ 563 h 895"/>
                  <a:gd name="T24" fmla="*/ 932 w 1531"/>
                  <a:gd name="T25" fmla="*/ 563 h 895"/>
                  <a:gd name="T26" fmla="*/ 663 w 1531"/>
                  <a:gd name="T27" fmla="*/ 793 h 895"/>
                  <a:gd name="T28" fmla="*/ 562 w 1531"/>
                  <a:gd name="T29" fmla="*/ 847 h 895"/>
                  <a:gd name="T30" fmla="*/ 473 w 1531"/>
                  <a:gd name="T31" fmla="*/ 865 h 895"/>
                  <a:gd name="T32" fmla="*/ 384 w 1531"/>
                  <a:gd name="T33" fmla="*/ 848 h 895"/>
                  <a:gd name="T34" fmla="*/ 229 w 1531"/>
                  <a:gd name="T35" fmla="*/ 762 h 895"/>
                  <a:gd name="T36" fmla="*/ 26 w 1531"/>
                  <a:gd name="T37" fmla="*/ 607 h 895"/>
                  <a:gd name="T38" fmla="*/ 5 w 1531"/>
                  <a:gd name="T39" fmla="*/ 609 h 895"/>
                  <a:gd name="T40" fmla="*/ 8 w 1531"/>
                  <a:gd name="T41" fmla="*/ 630 h 8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1" h="895">
                    <a:moveTo>
                      <a:pt x="8" y="630"/>
                    </a:moveTo>
                    <a:cubicBezTo>
                      <a:pt x="113" y="714"/>
                      <a:pt x="196" y="779"/>
                      <a:pt x="269" y="824"/>
                    </a:cubicBezTo>
                    <a:cubicBezTo>
                      <a:pt x="306" y="847"/>
                      <a:pt x="340" y="864"/>
                      <a:pt x="374" y="876"/>
                    </a:cubicBezTo>
                    <a:cubicBezTo>
                      <a:pt x="407" y="888"/>
                      <a:pt x="440" y="894"/>
                      <a:pt x="473" y="894"/>
                    </a:cubicBezTo>
                    <a:cubicBezTo>
                      <a:pt x="506" y="894"/>
                      <a:pt x="539" y="888"/>
                      <a:pt x="573" y="875"/>
                    </a:cubicBezTo>
                    <a:cubicBezTo>
                      <a:pt x="624" y="856"/>
                      <a:pt x="678" y="823"/>
                      <a:pt x="739" y="775"/>
                    </a:cubicBezTo>
                    <a:cubicBezTo>
                      <a:pt x="801" y="727"/>
                      <a:pt x="870" y="663"/>
                      <a:pt x="953" y="584"/>
                    </a:cubicBezTo>
                    <a:lnTo>
                      <a:pt x="953" y="584"/>
                    </a:lnTo>
                    <a:lnTo>
                      <a:pt x="1524" y="27"/>
                    </a:lnTo>
                    <a:cubicBezTo>
                      <a:pt x="1529" y="21"/>
                      <a:pt x="1530" y="12"/>
                      <a:pt x="1524" y="6"/>
                    </a:cubicBezTo>
                    <a:cubicBezTo>
                      <a:pt x="1518" y="0"/>
                      <a:pt x="1509" y="0"/>
                      <a:pt x="1503" y="6"/>
                    </a:cubicBezTo>
                    <a:lnTo>
                      <a:pt x="932" y="563"/>
                    </a:lnTo>
                    <a:lnTo>
                      <a:pt x="932" y="563"/>
                    </a:lnTo>
                    <a:cubicBezTo>
                      <a:pt x="823" y="668"/>
                      <a:pt x="737" y="744"/>
                      <a:pt x="663" y="793"/>
                    </a:cubicBezTo>
                    <a:cubicBezTo>
                      <a:pt x="627" y="818"/>
                      <a:pt x="594" y="836"/>
                      <a:pt x="562" y="847"/>
                    </a:cubicBezTo>
                    <a:cubicBezTo>
                      <a:pt x="531" y="859"/>
                      <a:pt x="502" y="865"/>
                      <a:pt x="473" y="865"/>
                    </a:cubicBezTo>
                    <a:cubicBezTo>
                      <a:pt x="444" y="865"/>
                      <a:pt x="415" y="859"/>
                      <a:pt x="384" y="848"/>
                    </a:cubicBezTo>
                    <a:cubicBezTo>
                      <a:pt x="338" y="832"/>
                      <a:pt x="288" y="803"/>
                      <a:pt x="229" y="762"/>
                    </a:cubicBezTo>
                    <a:cubicBezTo>
                      <a:pt x="171" y="722"/>
                      <a:pt x="105" y="669"/>
                      <a:pt x="26" y="607"/>
                    </a:cubicBezTo>
                    <a:cubicBezTo>
                      <a:pt x="20" y="602"/>
                      <a:pt x="10" y="603"/>
                      <a:pt x="5" y="609"/>
                    </a:cubicBezTo>
                    <a:cubicBezTo>
                      <a:pt x="0" y="615"/>
                      <a:pt x="1" y="625"/>
                      <a:pt x="8" y="630"/>
                    </a:cubicBezTo>
                  </a:path>
                </a:pathLst>
              </a:custGeom>
              <a:solidFill>
                <a:srgbClr val="F6C40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6" name="Freeform 5"/>
              <p:cNvSpPr>
                <a:spLocks noChangeArrowheads="1"/>
              </p:cNvSpPr>
              <p:nvPr/>
            </p:nvSpPr>
            <p:spPr bwMode="auto">
              <a:xfrm>
                <a:off x="1596425" y="805324"/>
                <a:ext cx="201273" cy="127619"/>
              </a:xfrm>
              <a:custGeom>
                <a:avLst/>
                <a:gdLst>
                  <a:gd name="T0" fmla="*/ 4 w 1217"/>
                  <a:gd name="T1" fmla="*/ 588 h 773"/>
                  <a:gd name="T2" fmla="*/ 193 w 1217"/>
                  <a:gd name="T3" fmla="*/ 724 h 773"/>
                  <a:gd name="T4" fmla="*/ 332 w 1217"/>
                  <a:gd name="T5" fmla="*/ 772 h 773"/>
                  <a:gd name="T6" fmla="*/ 415 w 1217"/>
                  <a:gd name="T7" fmla="*/ 752 h 773"/>
                  <a:gd name="T8" fmla="*/ 563 w 1217"/>
                  <a:gd name="T9" fmla="*/ 648 h 773"/>
                  <a:gd name="T10" fmla="*/ 776 w 1217"/>
                  <a:gd name="T11" fmla="*/ 448 h 773"/>
                  <a:gd name="T12" fmla="*/ 776 w 1217"/>
                  <a:gd name="T13" fmla="*/ 448 h 773"/>
                  <a:gd name="T14" fmla="*/ 1213 w 1217"/>
                  <a:gd name="T15" fmla="*/ 12 h 773"/>
                  <a:gd name="T16" fmla="*/ 1213 w 1217"/>
                  <a:gd name="T17" fmla="*/ 2 h 773"/>
                  <a:gd name="T18" fmla="*/ 1204 w 1217"/>
                  <a:gd name="T19" fmla="*/ 2 h 773"/>
                  <a:gd name="T20" fmla="*/ 767 w 1217"/>
                  <a:gd name="T21" fmla="*/ 439 h 773"/>
                  <a:gd name="T22" fmla="*/ 500 w 1217"/>
                  <a:gd name="T23" fmla="*/ 682 h 773"/>
                  <a:gd name="T24" fmla="*/ 410 w 1217"/>
                  <a:gd name="T25" fmla="*/ 740 h 773"/>
                  <a:gd name="T26" fmla="*/ 332 w 1217"/>
                  <a:gd name="T27" fmla="*/ 759 h 773"/>
                  <a:gd name="T28" fmla="*/ 199 w 1217"/>
                  <a:gd name="T29" fmla="*/ 712 h 773"/>
                  <a:gd name="T30" fmla="*/ 12 w 1217"/>
                  <a:gd name="T31" fmla="*/ 577 h 773"/>
                  <a:gd name="T32" fmla="*/ 2 w 1217"/>
                  <a:gd name="T33" fmla="*/ 578 h 773"/>
                  <a:gd name="T34" fmla="*/ 4 w 1217"/>
                  <a:gd name="T35" fmla="*/ 588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17" h="773">
                    <a:moveTo>
                      <a:pt x="4" y="588"/>
                    </a:moveTo>
                    <a:cubicBezTo>
                      <a:pt x="81" y="647"/>
                      <a:pt x="141" y="692"/>
                      <a:pt x="193" y="724"/>
                    </a:cubicBezTo>
                    <a:cubicBezTo>
                      <a:pt x="244" y="755"/>
                      <a:pt x="288" y="772"/>
                      <a:pt x="332" y="772"/>
                    </a:cubicBezTo>
                    <a:cubicBezTo>
                      <a:pt x="359" y="772"/>
                      <a:pt x="386" y="765"/>
                      <a:pt x="415" y="752"/>
                    </a:cubicBezTo>
                    <a:cubicBezTo>
                      <a:pt x="458" y="733"/>
                      <a:pt x="505" y="698"/>
                      <a:pt x="563" y="648"/>
                    </a:cubicBezTo>
                    <a:cubicBezTo>
                      <a:pt x="620" y="597"/>
                      <a:pt x="689" y="531"/>
                      <a:pt x="776" y="448"/>
                    </a:cubicBezTo>
                    <a:lnTo>
                      <a:pt x="776" y="448"/>
                    </a:lnTo>
                    <a:lnTo>
                      <a:pt x="1213" y="12"/>
                    </a:lnTo>
                    <a:cubicBezTo>
                      <a:pt x="1216" y="9"/>
                      <a:pt x="1216" y="5"/>
                      <a:pt x="1213" y="2"/>
                    </a:cubicBezTo>
                    <a:cubicBezTo>
                      <a:pt x="1210" y="0"/>
                      <a:pt x="1206" y="0"/>
                      <a:pt x="1204" y="2"/>
                    </a:cubicBezTo>
                    <a:lnTo>
                      <a:pt x="767" y="439"/>
                    </a:lnTo>
                    <a:cubicBezTo>
                      <a:pt x="651" y="549"/>
                      <a:pt x="568" y="630"/>
                      <a:pt x="500" y="682"/>
                    </a:cubicBezTo>
                    <a:cubicBezTo>
                      <a:pt x="466" y="709"/>
                      <a:pt x="437" y="728"/>
                      <a:pt x="410" y="740"/>
                    </a:cubicBezTo>
                    <a:cubicBezTo>
                      <a:pt x="382" y="753"/>
                      <a:pt x="357" y="759"/>
                      <a:pt x="332" y="759"/>
                    </a:cubicBezTo>
                    <a:cubicBezTo>
                      <a:pt x="291" y="759"/>
                      <a:pt x="250" y="743"/>
                      <a:pt x="199" y="712"/>
                    </a:cubicBezTo>
                    <a:cubicBezTo>
                      <a:pt x="149" y="682"/>
                      <a:pt x="89" y="636"/>
                      <a:pt x="12" y="577"/>
                    </a:cubicBezTo>
                    <a:cubicBezTo>
                      <a:pt x="9" y="575"/>
                      <a:pt x="4" y="575"/>
                      <a:pt x="2" y="578"/>
                    </a:cubicBezTo>
                    <a:cubicBezTo>
                      <a:pt x="0" y="581"/>
                      <a:pt x="1" y="585"/>
                      <a:pt x="4" y="588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7" name="Freeform 6"/>
              <p:cNvSpPr>
                <a:spLocks noChangeArrowheads="1"/>
              </p:cNvSpPr>
              <p:nvPr/>
            </p:nvSpPr>
            <p:spPr bwMode="auto">
              <a:xfrm>
                <a:off x="1368170" y="664579"/>
                <a:ext cx="439737" cy="330350"/>
              </a:xfrm>
              <a:custGeom>
                <a:avLst/>
                <a:gdLst>
                  <a:gd name="T0" fmla="*/ 2631 w 2657"/>
                  <a:gd name="T1" fmla="*/ 532 h 1998"/>
                  <a:gd name="T2" fmla="*/ 2130 w 2657"/>
                  <a:gd name="T3" fmla="*/ 145 h 1998"/>
                  <a:gd name="T4" fmla="*/ 1920 w 2657"/>
                  <a:gd name="T5" fmla="*/ 38 h 1998"/>
                  <a:gd name="T6" fmla="*/ 1715 w 2657"/>
                  <a:gd name="T7" fmla="*/ 0 h 1998"/>
                  <a:gd name="T8" fmla="*/ 1578 w 2657"/>
                  <a:gd name="T9" fmla="*/ 19 h 1998"/>
                  <a:gd name="T10" fmla="*/ 1370 w 2657"/>
                  <a:gd name="T11" fmla="*/ 116 h 1998"/>
                  <a:gd name="T12" fmla="*/ 1150 w 2657"/>
                  <a:gd name="T13" fmla="*/ 295 h 1998"/>
                  <a:gd name="T14" fmla="*/ 1150 w 2657"/>
                  <a:gd name="T15" fmla="*/ 295 h 1998"/>
                  <a:gd name="T16" fmla="*/ 16 w 2657"/>
                  <a:gd name="T17" fmla="*/ 1368 h 1998"/>
                  <a:gd name="T18" fmla="*/ 0 w 2657"/>
                  <a:gd name="T19" fmla="*/ 1406 h 1998"/>
                  <a:gd name="T20" fmla="*/ 16 w 2657"/>
                  <a:gd name="T21" fmla="*/ 1444 h 1998"/>
                  <a:gd name="T22" fmla="*/ 566 w 2657"/>
                  <a:gd name="T23" fmla="*/ 1977 h 1998"/>
                  <a:gd name="T24" fmla="*/ 640 w 2657"/>
                  <a:gd name="T25" fmla="*/ 1976 h 1998"/>
                  <a:gd name="T26" fmla="*/ 639 w 2657"/>
                  <a:gd name="T27" fmla="*/ 1901 h 1998"/>
                  <a:gd name="T28" fmla="*/ 129 w 2657"/>
                  <a:gd name="T29" fmla="*/ 1406 h 1998"/>
                  <a:gd name="T30" fmla="*/ 1223 w 2657"/>
                  <a:gd name="T31" fmla="*/ 371 h 1998"/>
                  <a:gd name="T32" fmla="*/ 1223 w 2657"/>
                  <a:gd name="T33" fmla="*/ 371 h 1998"/>
                  <a:gd name="T34" fmla="*/ 1489 w 2657"/>
                  <a:gd name="T35" fmla="*/ 167 h 1998"/>
                  <a:gd name="T36" fmla="*/ 1605 w 2657"/>
                  <a:gd name="T37" fmla="*/ 121 h 1998"/>
                  <a:gd name="T38" fmla="*/ 1715 w 2657"/>
                  <a:gd name="T39" fmla="*/ 106 h 1998"/>
                  <a:gd name="T40" fmla="*/ 1884 w 2657"/>
                  <a:gd name="T41" fmla="*/ 138 h 1998"/>
                  <a:gd name="T42" fmla="*/ 2181 w 2657"/>
                  <a:gd name="T43" fmla="*/ 306 h 1998"/>
                  <a:gd name="T44" fmla="*/ 2562 w 2657"/>
                  <a:gd name="T45" fmla="*/ 612 h 1998"/>
                  <a:gd name="T46" fmla="*/ 2637 w 2657"/>
                  <a:gd name="T47" fmla="*/ 606 h 1998"/>
                  <a:gd name="T48" fmla="*/ 2631 w 2657"/>
                  <a:gd name="T49" fmla="*/ 532 h 1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57" h="1998">
                    <a:moveTo>
                      <a:pt x="2631" y="532"/>
                    </a:moveTo>
                    <a:cubicBezTo>
                      <a:pt x="2437" y="367"/>
                      <a:pt x="2276" y="237"/>
                      <a:pt x="2130" y="145"/>
                    </a:cubicBezTo>
                    <a:cubicBezTo>
                      <a:pt x="2058" y="99"/>
                      <a:pt x="1988" y="63"/>
                      <a:pt x="1920" y="38"/>
                    </a:cubicBezTo>
                    <a:cubicBezTo>
                      <a:pt x="1851" y="14"/>
                      <a:pt x="1783" y="0"/>
                      <a:pt x="1715" y="0"/>
                    </a:cubicBezTo>
                    <a:cubicBezTo>
                      <a:pt x="1669" y="0"/>
                      <a:pt x="1623" y="6"/>
                      <a:pt x="1578" y="19"/>
                    </a:cubicBezTo>
                    <a:cubicBezTo>
                      <a:pt x="1509" y="37"/>
                      <a:pt x="1440" y="70"/>
                      <a:pt x="1370" y="116"/>
                    </a:cubicBezTo>
                    <a:cubicBezTo>
                      <a:pt x="1299" y="162"/>
                      <a:pt x="1227" y="221"/>
                      <a:pt x="1150" y="295"/>
                    </a:cubicBezTo>
                    <a:lnTo>
                      <a:pt x="1150" y="295"/>
                    </a:lnTo>
                    <a:lnTo>
                      <a:pt x="16" y="1368"/>
                    </a:lnTo>
                    <a:cubicBezTo>
                      <a:pt x="6" y="1378"/>
                      <a:pt x="0" y="1391"/>
                      <a:pt x="0" y="1406"/>
                    </a:cubicBezTo>
                    <a:cubicBezTo>
                      <a:pt x="0" y="1420"/>
                      <a:pt x="6" y="1434"/>
                      <a:pt x="16" y="1444"/>
                    </a:cubicBezTo>
                    <a:lnTo>
                      <a:pt x="566" y="1977"/>
                    </a:lnTo>
                    <a:cubicBezTo>
                      <a:pt x="587" y="1997"/>
                      <a:pt x="619" y="1997"/>
                      <a:pt x="640" y="1976"/>
                    </a:cubicBezTo>
                    <a:cubicBezTo>
                      <a:pt x="660" y="1955"/>
                      <a:pt x="660" y="1921"/>
                      <a:pt x="639" y="1901"/>
                    </a:cubicBezTo>
                    <a:lnTo>
                      <a:pt x="129" y="1406"/>
                    </a:lnTo>
                    <a:lnTo>
                      <a:pt x="1223" y="371"/>
                    </a:lnTo>
                    <a:lnTo>
                      <a:pt x="1223" y="371"/>
                    </a:lnTo>
                    <a:cubicBezTo>
                      <a:pt x="1321" y="277"/>
                      <a:pt x="1409" y="210"/>
                      <a:pt x="1489" y="167"/>
                    </a:cubicBezTo>
                    <a:cubicBezTo>
                      <a:pt x="1529" y="146"/>
                      <a:pt x="1568" y="131"/>
                      <a:pt x="1605" y="121"/>
                    </a:cubicBezTo>
                    <a:cubicBezTo>
                      <a:pt x="1642" y="111"/>
                      <a:pt x="1679" y="106"/>
                      <a:pt x="1715" y="106"/>
                    </a:cubicBezTo>
                    <a:cubicBezTo>
                      <a:pt x="1770" y="106"/>
                      <a:pt x="1825" y="116"/>
                      <a:pt x="1884" y="138"/>
                    </a:cubicBezTo>
                    <a:cubicBezTo>
                      <a:pt x="1972" y="170"/>
                      <a:pt x="2070" y="226"/>
                      <a:pt x="2181" y="306"/>
                    </a:cubicBezTo>
                    <a:cubicBezTo>
                      <a:pt x="2293" y="387"/>
                      <a:pt x="2418" y="490"/>
                      <a:pt x="2562" y="612"/>
                    </a:cubicBezTo>
                    <a:cubicBezTo>
                      <a:pt x="2585" y="631"/>
                      <a:pt x="2618" y="628"/>
                      <a:pt x="2637" y="606"/>
                    </a:cubicBezTo>
                    <a:cubicBezTo>
                      <a:pt x="2656" y="584"/>
                      <a:pt x="2653" y="551"/>
                      <a:pt x="2631" y="532"/>
                    </a:cubicBezTo>
                  </a:path>
                </a:pathLst>
              </a:custGeom>
              <a:solidFill>
                <a:srgbClr val="157C5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8" name="Freeform 7"/>
              <p:cNvSpPr>
                <a:spLocks noChangeArrowheads="1"/>
              </p:cNvSpPr>
              <p:nvPr/>
            </p:nvSpPr>
            <p:spPr bwMode="auto">
              <a:xfrm>
                <a:off x="1419946" y="709792"/>
                <a:ext cx="356603" cy="190334"/>
              </a:xfrm>
              <a:custGeom>
                <a:avLst/>
                <a:gdLst>
                  <a:gd name="T0" fmla="*/ 2142 w 2158"/>
                  <a:gd name="T1" fmla="*/ 438 h 1152"/>
                  <a:gd name="T2" fmla="*/ 1725 w 2158"/>
                  <a:gd name="T3" fmla="*/ 118 h 1152"/>
                  <a:gd name="T4" fmla="*/ 1552 w 2158"/>
                  <a:gd name="T5" fmla="*/ 31 h 1152"/>
                  <a:gd name="T6" fmla="*/ 1386 w 2158"/>
                  <a:gd name="T7" fmla="*/ 0 h 1152"/>
                  <a:gd name="T8" fmla="*/ 1261 w 2158"/>
                  <a:gd name="T9" fmla="*/ 19 h 1152"/>
                  <a:gd name="T10" fmla="*/ 1068 w 2158"/>
                  <a:gd name="T11" fmla="*/ 115 h 1152"/>
                  <a:gd name="T12" fmla="*/ 852 w 2158"/>
                  <a:gd name="T13" fmla="*/ 295 h 1152"/>
                  <a:gd name="T14" fmla="*/ 852 w 2158"/>
                  <a:gd name="T15" fmla="*/ 295 h 1152"/>
                  <a:gd name="T16" fmla="*/ 13 w 2158"/>
                  <a:gd name="T17" fmla="*/ 1094 h 1152"/>
                  <a:gd name="T18" fmla="*/ 12 w 2158"/>
                  <a:gd name="T19" fmla="*/ 1138 h 1152"/>
                  <a:gd name="T20" fmla="*/ 56 w 2158"/>
                  <a:gd name="T21" fmla="*/ 1139 h 1152"/>
                  <a:gd name="T22" fmla="*/ 895 w 2158"/>
                  <a:gd name="T23" fmla="*/ 340 h 1152"/>
                  <a:gd name="T24" fmla="*/ 895 w 2158"/>
                  <a:gd name="T25" fmla="*/ 340 h 1152"/>
                  <a:gd name="T26" fmla="*/ 1164 w 2158"/>
                  <a:gd name="T27" fmla="*/ 128 h 1152"/>
                  <a:gd name="T28" fmla="*/ 1279 w 2158"/>
                  <a:gd name="T29" fmla="*/ 79 h 1152"/>
                  <a:gd name="T30" fmla="*/ 1386 w 2158"/>
                  <a:gd name="T31" fmla="*/ 63 h 1152"/>
                  <a:gd name="T32" fmla="*/ 1531 w 2158"/>
                  <a:gd name="T33" fmla="*/ 90 h 1152"/>
                  <a:gd name="T34" fmla="*/ 1781 w 2158"/>
                  <a:gd name="T35" fmla="*/ 231 h 1152"/>
                  <a:gd name="T36" fmla="*/ 2102 w 2158"/>
                  <a:gd name="T37" fmla="*/ 486 h 1152"/>
                  <a:gd name="T38" fmla="*/ 2146 w 2158"/>
                  <a:gd name="T39" fmla="*/ 482 h 1152"/>
                  <a:gd name="T40" fmla="*/ 2142 w 2158"/>
                  <a:gd name="T41" fmla="*/ 438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158" h="1152">
                    <a:moveTo>
                      <a:pt x="2142" y="438"/>
                    </a:moveTo>
                    <a:cubicBezTo>
                      <a:pt x="1978" y="301"/>
                      <a:pt x="1845" y="193"/>
                      <a:pt x="1725" y="118"/>
                    </a:cubicBezTo>
                    <a:cubicBezTo>
                      <a:pt x="1664" y="80"/>
                      <a:pt x="1608" y="51"/>
                      <a:pt x="1552" y="31"/>
                    </a:cubicBezTo>
                    <a:cubicBezTo>
                      <a:pt x="1496" y="11"/>
                      <a:pt x="1441" y="0"/>
                      <a:pt x="1386" y="0"/>
                    </a:cubicBezTo>
                    <a:cubicBezTo>
                      <a:pt x="1344" y="0"/>
                      <a:pt x="1303" y="6"/>
                      <a:pt x="1261" y="19"/>
                    </a:cubicBezTo>
                    <a:cubicBezTo>
                      <a:pt x="1198" y="37"/>
                      <a:pt x="1135" y="69"/>
                      <a:pt x="1068" y="115"/>
                    </a:cubicBezTo>
                    <a:cubicBezTo>
                      <a:pt x="1000" y="161"/>
                      <a:pt x="930" y="220"/>
                      <a:pt x="852" y="295"/>
                    </a:cubicBezTo>
                    <a:lnTo>
                      <a:pt x="852" y="295"/>
                    </a:lnTo>
                    <a:lnTo>
                      <a:pt x="13" y="1094"/>
                    </a:lnTo>
                    <a:cubicBezTo>
                      <a:pt x="1" y="1106"/>
                      <a:pt x="0" y="1126"/>
                      <a:pt x="12" y="1138"/>
                    </a:cubicBezTo>
                    <a:cubicBezTo>
                      <a:pt x="24" y="1151"/>
                      <a:pt x="44" y="1151"/>
                      <a:pt x="56" y="1139"/>
                    </a:cubicBezTo>
                    <a:lnTo>
                      <a:pt x="895" y="340"/>
                    </a:lnTo>
                    <a:lnTo>
                      <a:pt x="895" y="340"/>
                    </a:lnTo>
                    <a:cubicBezTo>
                      <a:pt x="997" y="243"/>
                      <a:pt x="1085" y="173"/>
                      <a:pt x="1164" y="128"/>
                    </a:cubicBezTo>
                    <a:cubicBezTo>
                      <a:pt x="1204" y="106"/>
                      <a:pt x="1242" y="89"/>
                      <a:pt x="1279" y="79"/>
                    </a:cubicBezTo>
                    <a:cubicBezTo>
                      <a:pt x="1315" y="68"/>
                      <a:pt x="1351" y="63"/>
                      <a:pt x="1386" y="63"/>
                    </a:cubicBezTo>
                    <a:cubicBezTo>
                      <a:pt x="1433" y="63"/>
                      <a:pt x="1480" y="72"/>
                      <a:pt x="1531" y="90"/>
                    </a:cubicBezTo>
                    <a:cubicBezTo>
                      <a:pt x="1606" y="117"/>
                      <a:pt x="1688" y="164"/>
                      <a:pt x="1781" y="231"/>
                    </a:cubicBezTo>
                    <a:cubicBezTo>
                      <a:pt x="1874" y="298"/>
                      <a:pt x="1979" y="384"/>
                      <a:pt x="2102" y="486"/>
                    </a:cubicBezTo>
                    <a:cubicBezTo>
                      <a:pt x="2115" y="497"/>
                      <a:pt x="2135" y="495"/>
                      <a:pt x="2146" y="482"/>
                    </a:cubicBezTo>
                    <a:cubicBezTo>
                      <a:pt x="2157" y="469"/>
                      <a:pt x="2155" y="449"/>
                      <a:pt x="2142" y="438"/>
                    </a:cubicBezTo>
                  </a:path>
                </a:pathLst>
              </a:custGeom>
              <a:solidFill>
                <a:srgbClr val="04944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9" name="Freeform 8"/>
              <p:cNvSpPr>
                <a:spLocks noChangeArrowheads="1"/>
              </p:cNvSpPr>
              <p:nvPr/>
            </p:nvSpPr>
            <p:spPr bwMode="auto">
              <a:xfrm>
                <a:off x="1444012" y="752818"/>
                <a:ext cx="304826" cy="169186"/>
              </a:xfrm>
              <a:custGeom>
                <a:avLst/>
                <a:gdLst>
                  <a:gd name="T0" fmla="*/ 1832 w 1844"/>
                  <a:gd name="T1" fmla="*/ 349 h 1021"/>
                  <a:gd name="T2" fmla="*/ 1494 w 1844"/>
                  <a:gd name="T3" fmla="*/ 93 h 1021"/>
                  <a:gd name="T4" fmla="*/ 1356 w 1844"/>
                  <a:gd name="T5" fmla="*/ 24 h 1021"/>
                  <a:gd name="T6" fmla="*/ 1224 w 1844"/>
                  <a:gd name="T7" fmla="*/ 0 h 1021"/>
                  <a:gd name="T8" fmla="*/ 1110 w 1844"/>
                  <a:gd name="T9" fmla="*/ 18 h 1021"/>
                  <a:gd name="T10" fmla="*/ 929 w 1844"/>
                  <a:gd name="T11" fmla="*/ 116 h 1021"/>
                  <a:gd name="T12" fmla="*/ 715 w 1844"/>
                  <a:gd name="T13" fmla="*/ 301 h 1021"/>
                  <a:gd name="T14" fmla="*/ 714 w 1844"/>
                  <a:gd name="T15" fmla="*/ 301 h 1021"/>
                  <a:gd name="T16" fmla="*/ 10 w 1844"/>
                  <a:gd name="T17" fmla="*/ 978 h 1021"/>
                  <a:gd name="T18" fmla="*/ 9 w 1844"/>
                  <a:gd name="T19" fmla="*/ 1011 h 1021"/>
                  <a:gd name="T20" fmla="*/ 42 w 1844"/>
                  <a:gd name="T21" fmla="*/ 1012 h 1021"/>
                  <a:gd name="T22" fmla="*/ 746 w 1844"/>
                  <a:gd name="T23" fmla="*/ 334 h 1021"/>
                  <a:gd name="T24" fmla="*/ 746 w 1844"/>
                  <a:gd name="T25" fmla="*/ 334 h 1021"/>
                  <a:gd name="T26" fmla="*/ 1016 w 1844"/>
                  <a:gd name="T27" fmla="*/ 114 h 1021"/>
                  <a:gd name="T28" fmla="*/ 1124 w 1844"/>
                  <a:gd name="T29" fmla="*/ 62 h 1021"/>
                  <a:gd name="T30" fmla="*/ 1224 w 1844"/>
                  <a:gd name="T31" fmla="*/ 46 h 1021"/>
                  <a:gd name="T32" fmla="*/ 1340 w 1844"/>
                  <a:gd name="T33" fmla="*/ 67 h 1021"/>
                  <a:gd name="T34" fmla="*/ 1542 w 1844"/>
                  <a:gd name="T35" fmla="*/ 180 h 1021"/>
                  <a:gd name="T36" fmla="*/ 1803 w 1844"/>
                  <a:gd name="T37" fmla="*/ 385 h 1021"/>
                  <a:gd name="T38" fmla="*/ 1835 w 1844"/>
                  <a:gd name="T39" fmla="*/ 381 h 1021"/>
                  <a:gd name="T40" fmla="*/ 1832 w 1844"/>
                  <a:gd name="T41" fmla="*/ 349 h 10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44" h="1021">
                    <a:moveTo>
                      <a:pt x="1832" y="349"/>
                    </a:moveTo>
                    <a:cubicBezTo>
                      <a:pt x="1698" y="239"/>
                      <a:pt x="1590" y="153"/>
                      <a:pt x="1494" y="93"/>
                    </a:cubicBezTo>
                    <a:cubicBezTo>
                      <a:pt x="1446" y="63"/>
                      <a:pt x="1400" y="40"/>
                      <a:pt x="1356" y="24"/>
                    </a:cubicBezTo>
                    <a:cubicBezTo>
                      <a:pt x="1311" y="8"/>
                      <a:pt x="1268" y="0"/>
                      <a:pt x="1224" y="0"/>
                    </a:cubicBezTo>
                    <a:cubicBezTo>
                      <a:pt x="1186" y="0"/>
                      <a:pt x="1148" y="6"/>
                      <a:pt x="1110" y="18"/>
                    </a:cubicBezTo>
                    <a:cubicBezTo>
                      <a:pt x="1052" y="37"/>
                      <a:pt x="993" y="69"/>
                      <a:pt x="929" y="116"/>
                    </a:cubicBezTo>
                    <a:cubicBezTo>
                      <a:pt x="864" y="163"/>
                      <a:pt x="794" y="224"/>
                      <a:pt x="715" y="301"/>
                    </a:cubicBezTo>
                    <a:lnTo>
                      <a:pt x="714" y="301"/>
                    </a:lnTo>
                    <a:lnTo>
                      <a:pt x="10" y="978"/>
                    </a:lnTo>
                    <a:cubicBezTo>
                      <a:pt x="1" y="987"/>
                      <a:pt x="0" y="1002"/>
                      <a:pt x="9" y="1011"/>
                    </a:cubicBezTo>
                    <a:cubicBezTo>
                      <a:pt x="18" y="1020"/>
                      <a:pt x="33" y="1020"/>
                      <a:pt x="42" y="1012"/>
                    </a:cubicBezTo>
                    <a:lnTo>
                      <a:pt x="746" y="334"/>
                    </a:lnTo>
                    <a:lnTo>
                      <a:pt x="746" y="334"/>
                    </a:lnTo>
                    <a:cubicBezTo>
                      <a:pt x="851" y="233"/>
                      <a:pt x="939" y="160"/>
                      <a:pt x="1016" y="114"/>
                    </a:cubicBezTo>
                    <a:cubicBezTo>
                      <a:pt x="1054" y="90"/>
                      <a:pt x="1090" y="73"/>
                      <a:pt x="1124" y="62"/>
                    </a:cubicBezTo>
                    <a:cubicBezTo>
                      <a:pt x="1159" y="51"/>
                      <a:pt x="1191" y="46"/>
                      <a:pt x="1224" y="46"/>
                    </a:cubicBezTo>
                    <a:cubicBezTo>
                      <a:pt x="1262" y="46"/>
                      <a:pt x="1300" y="53"/>
                      <a:pt x="1340" y="67"/>
                    </a:cubicBezTo>
                    <a:cubicBezTo>
                      <a:pt x="1401" y="89"/>
                      <a:pt x="1466" y="127"/>
                      <a:pt x="1542" y="180"/>
                    </a:cubicBezTo>
                    <a:cubicBezTo>
                      <a:pt x="1617" y="234"/>
                      <a:pt x="1702" y="303"/>
                      <a:pt x="1803" y="385"/>
                    </a:cubicBezTo>
                    <a:cubicBezTo>
                      <a:pt x="1813" y="393"/>
                      <a:pt x="1827" y="391"/>
                      <a:pt x="1835" y="381"/>
                    </a:cubicBezTo>
                    <a:cubicBezTo>
                      <a:pt x="1843" y="372"/>
                      <a:pt x="1842" y="357"/>
                      <a:pt x="1832" y="349"/>
                    </a:cubicBezTo>
                  </a:path>
                </a:pathLst>
              </a:custGeom>
              <a:solidFill>
                <a:srgbClr val="48A83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0" name="Freeform 9"/>
              <p:cNvSpPr>
                <a:spLocks noChangeArrowheads="1"/>
              </p:cNvSpPr>
              <p:nvPr/>
            </p:nvSpPr>
            <p:spPr bwMode="auto">
              <a:xfrm>
                <a:off x="1467348" y="795114"/>
                <a:ext cx="253049" cy="148038"/>
              </a:xfrm>
              <a:custGeom>
                <a:avLst/>
                <a:gdLst>
                  <a:gd name="T0" fmla="*/ 1522 w 1530"/>
                  <a:gd name="T1" fmla="*/ 264 h 895"/>
                  <a:gd name="T2" fmla="*/ 1260 w 1530"/>
                  <a:gd name="T3" fmla="*/ 70 h 895"/>
                  <a:gd name="T4" fmla="*/ 1156 w 1530"/>
                  <a:gd name="T5" fmla="*/ 18 h 895"/>
                  <a:gd name="T6" fmla="*/ 1057 w 1530"/>
                  <a:gd name="T7" fmla="*/ 0 h 895"/>
                  <a:gd name="T8" fmla="*/ 957 w 1530"/>
                  <a:gd name="T9" fmla="*/ 19 h 895"/>
                  <a:gd name="T10" fmla="*/ 791 w 1530"/>
                  <a:gd name="T11" fmla="*/ 119 h 895"/>
                  <a:gd name="T12" fmla="*/ 577 w 1530"/>
                  <a:gd name="T13" fmla="*/ 310 h 895"/>
                  <a:gd name="T14" fmla="*/ 577 w 1530"/>
                  <a:gd name="T15" fmla="*/ 310 h 895"/>
                  <a:gd name="T16" fmla="*/ 6 w 1530"/>
                  <a:gd name="T17" fmla="*/ 867 h 895"/>
                  <a:gd name="T18" fmla="*/ 6 w 1530"/>
                  <a:gd name="T19" fmla="*/ 888 h 895"/>
                  <a:gd name="T20" fmla="*/ 27 w 1530"/>
                  <a:gd name="T21" fmla="*/ 888 h 895"/>
                  <a:gd name="T22" fmla="*/ 598 w 1530"/>
                  <a:gd name="T23" fmla="*/ 331 h 895"/>
                  <a:gd name="T24" fmla="*/ 598 w 1530"/>
                  <a:gd name="T25" fmla="*/ 331 h 895"/>
                  <a:gd name="T26" fmla="*/ 866 w 1530"/>
                  <a:gd name="T27" fmla="*/ 101 h 895"/>
                  <a:gd name="T28" fmla="*/ 968 w 1530"/>
                  <a:gd name="T29" fmla="*/ 47 h 895"/>
                  <a:gd name="T30" fmla="*/ 1057 w 1530"/>
                  <a:gd name="T31" fmla="*/ 29 h 895"/>
                  <a:gd name="T32" fmla="*/ 1146 w 1530"/>
                  <a:gd name="T33" fmla="*/ 46 h 895"/>
                  <a:gd name="T34" fmla="*/ 1300 w 1530"/>
                  <a:gd name="T35" fmla="*/ 132 h 895"/>
                  <a:gd name="T36" fmla="*/ 1504 w 1530"/>
                  <a:gd name="T37" fmla="*/ 287 h 895"/>
                  <a:gd name="T38" fmla="*/ 1524 w 1530"/>
                  <a:gd name="T39" fmla="*/ 285 h 895"/>
                  <a:gd name="T40" fmla="*/ 1522 w 1530"/>
                  <a:gd name="T41" fmla="*/ 264 h 8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0" h="895">
                    <a:moveTo>
                      <a:pt x="1522" y="264"/>
                    </a:moveTo>
                    <a:cubicBezTo>
                      <a:pt x="1417" y="180"/>
                      <a:pt x="1334" y="115"/>
                      <a:pt x="1260" y="70"/>
                    </a:cubicBezTo>
                    <a:cubicBezTo>
                      <a:pt x="1224" y="47"/>
                      <a:pt x="1189" y="30"/>
                      <a:pt x="1156" y="18"/>
                    </a:cubicBezTo>
                    <a:cubicBezTo>
                      <a:pt x="1123" y="6"/>
                      <a:pt x="1090" y="0"/>
                      <a:pt x="1057" y="0"/>
                    </a:cubicBezTo>
                    <a:cubicBezTo>
                      <a:pt x="1024" y="0"/>
                      <a:pt x="991" y="6"/>
                      <a:pt x="957" y="19"/>
                    </a:cubicBezTo>
                    <a:cubicBezTo>
                      <a:pt x="906" y="38"/>
                      <a:pt x="852" y="71"/>
                      <a:pt x="791" y="119"/>
                    </a:cubicBezTo>
                    <a:cubicBezTo>
                      <a:pt x="729" y="167"/>
                      <a:pt x="660" y="231"/>
                      <a:pt x="577" y="310"/>
                    </a:cubicBezTo>
                    <a:lnTo>
                      <a:pt x="577" y="310"/>
                    </a:lnTo>
                    <a:lnTo>
                      <a:pt x="6" y="867"/>
                    </a:lnTo>
                    <a:cubicBezTo>
                      <a:pt x="0" y="873"/>
                      <a:pt x="0" y="882"/>
                      <a:pt x="6" y="888"/>
                    </a:cubicBezTo>
                    <a:cubicBezTo>
                      <a:pt x="12" y="894"/>
                      <a:pt x="21" y="894"/>
                      <a:pt x="27" y="888"/>
                    </a:cubicBezTo>
                    <a:lnTo>
                      <a:pt x="598" y="331"/>
                    </a:lnTo>
                    <a:lnTo>
                      <a:pt x="598" y="331"/>
                    </a:lnTo>
                    <a:cubicBezTo>
                      <a:pt x="707" y="226"/>
                      <a:pt x="793" y="150"/>
                      <a:pt x="866" y="101"/>
                    </a:cubicBezTo>
                    <a:cubicBezTo>
                      <a:pt x="903" y="76"/>
                      <a:pt x="936" y="58"/>
                      <a:pt x="968" y="47"/>
                    </a:cubicBezTo>
                    <a:cubicBezTo>
                      <a:pt x="999" y="35"/>
                      <a:pt x="1028" y="29"/>
                      <a:pt x="1057" y="29"/>
                    </a:cubicBezTo>
                    <a:cubicBezTo>
                      <a:pt x="1086" y="29"/>
                      <a:pt x="1115" y="35"/>
                      <a:pt x="1146" y="46"/>
                    </a:cubicBezTo>
                    <a:cubicBezTo>
                      <a:pt x="1192" y="62"/>
                      <a:pt x="1242" y="91"/>
                      <a:pt x="1300" y="132"/>
                    </a:cubicBezTo>
                    <a:cubicBezTo>
                      <a:pt x="1359" y="172"/>
                      <a:pt x="1425" y="225"/>
                      <a:pt x="1504" y="287"/>
                    </a:cubicBezTo>
                    <a:cubicBezTo>
                      <a:pt x="1510" y="292"/>
                      <a:pt x="1518" y="291"/>
                      <a:pt x="1524" y="285"/>
                    </a:cubicBezTo>
                    <a:cubicBezTo>
                      <a:pt x="1529" y="279"/>
                      <a:pt x="1528" y="269"/>
                      <a:pt x="1522" y="264"/>
                    </a:cubicBezTo>
                  </a:path>
                </a:pathLst>
              </a:custGeom>
              <a:solidFill>
                <a:srgbClr val="B2CE2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1" name="Freeform 10"/>
              <p:cNvSpPr>
                <a:spLocks noChangeArrowheads="1"/>
              </p:cNvSpPr>
              <p:nvPr/>
            </p:nvSpPr>
            <p:spPr bwMode="auto">
              <a:xfrm>
                <a:off x="1491413" y="835952"/>
                <a:ext cx="201273" cy="127619"/>
              </a:xfrm>
              <a:custGeom>
                <a:avLst/>
                <a:gdLst>
                  <a:gd name="T0" fmla="*/ 1212 w 1217"/>
                  <a:gd name="T1" fmla="*/ 184 h 773"/>
                  <a:gd name="T2" fmla="*/ 1023 w 1217"/>
                  <a:gd name="T3" fmla="*/ 48 h 773"/>
                  <a:gd name="T4" fmla="*/ 884 w 1217"/>
                  <a:gd name="T5" fmla="*/ 0 h 773"/>
                  <a:gd name="T6" fmla="*/ 801 w 1217"/>
                  <a:gd name="T7" fmla="*/ 20 h 773"/>
                  <a:gd name="T8" fmla="*/ 653 w 1217"/>
                  <a:gd name="T9" fmla="*/ 124 h 773"/>
                  <a:gd name="T10" fmla="*/ 440 w 1217"/>
                  <a:gd name="T11" fmla="*/ 324 h 773"/>
                  <a:gd name="T12" fmla="*/ 440 w 1217"/>
                  <a:gd name="T13" fmla="*/ 324 h 773"/>
                  <a:gd name="T14" fmla="*/ 3 w 1217"/>
                  <a:gd name="T15" fmla="*/ 760 h 773"/>
                  <a:gd name="T16" fmla="*/ 3 w 1217"/>
                  <a:gd name="T17" fmla="*/ 770 h 773"/>
                  <a:gd name="T18" fmla="*/ 12 w 1217"/>
                  <a:gd name="T19" fmla="*/ 770 h 773"/>
                  <a:gd name="T20" fmla="*/ 449 w 1217"/>
                  <a:gd name="T21" fmla="*/ 333 h 773"/>
                  <a:gd name="T22" fmla="*/ 716 w 1217"/>
                  <a:gd name="T23" fmla="*/ 90 h 773"/>
                  <a:gd name="T24" fmla="*/ 806 w 1217"/>
                  <a:gd name="T25" fmla="*/ 32 h 773"/>
                  <a:gd name="T26" fmla="*/ 884 w 1217"/>
                  <a:gd name="T27" fmla="*/ 13 h 773"/>
                  <a:gd name="T28" fmla="*/ 1016 w 1217"/>
                  <a:gd name="T29" fmla="*/ 60 h 773"/>
                  <a:gd name="T30" fmla="*/ 1204 w 1217"/>
                  <a:gd name="T31" fmla="*/ 195 h 773"/>
                  <a:gd name="T32" fmla="*/ 1214 w 1217"/>
                  <a:gd name="T33" fmla="*/ 194 h 773"/>
                  <a:gd name="T34" fmla="*/ 1212 w 1217"/>
                  <a:gd name="T35" fmla="*/ 184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17" h="773">
                    <a:moveTo>
                      <a:pt x="1212" y="184"/>
                    </a:moveTo>
                    <a:cubicBezTo>
                      <a:pt x="1135" y="125"/>
                      <a:pt x="1075" y="80"/>
                      <a:pt x="1023" y="48"/>
                    </a:cubicBezTo>
                    <a:cubicBezTo>
                      <a:pt x="971" y="17"/>
                      <a:pt x="928" y="0"/>
                      <a:pt x="884" y="0"/>
                    </a:cubicBezTo>
                    <a:cubicBezTo>
                      <a:pt x="856" y="0"/>
                      <a:pt x="829" y="7"/>
                      <a:pt x="801" y="20"/>
                    </a:cubicBezTo>
                    <a:cubicBezTo>
                      <a:pt x="758" y="39"/>
                      <a:pt x="711" y="74"/>
                      <a:pt x="653" y="124"/>
                    </a:cubicBezTo>
                    <a:cubicBezTo>
                      <a:pt x="595" y="175"/>
                      <a:pt x="527" y="241"/>
                      <a:pt x="440" y="324"/>
                    </a:cubicBezTo>
                    <a:lnTo>
                      <a:pt x="440" y="324"/>
                    </a:lnTo>
                    <a:lnTo>
                      <a:pt x="3" y="760"/>
                    </a:lnTo>
                    <a:cubicBezTo>
                      <a:pt x="0" y="763"/>
                      <a:pt x="0" y="767"/>
                      <a:pt x="3" y="770"/>
                    </a:cubicBezTo>
                    <a:cubicBezTo>
                      <a:pt x="5" y="772"/>
                      <a:pt x="10" y="772"/>
                      <a:pt x="12" y="770"/>
                    </a:cubicBezTo>
                    <a:lnTo>
                      <a:pt x="449" y="333"/>
                    </a:lnTo>
                    <a:cubicBezTo>
                      <a:pt x="565" y="223"/>
                      <a:pt x="648" y="142"/>
                      <a:pt x="716" y="90"/>
                    </a:cubicBezTo>
                    <a:cubicBezTo>
                      <a:pt x="749" y="63"/>
                      <a:pt x="778" y="44"/>
                      <a:pt x="806" y="32"/>
                    </a:cubicBezTo>
                    <a:cubicBezTo>
                      <a:pt x="833" y="19"/>
                      <a:pt x="859" y="13"/>
                      <a:pt x="884" y="13"/>
                    </a:cubicBezTo>
                    <a:cubicBezTo>
                      <a:pt x="924" y="13"/>
                      <a:pt x="966" y="29"/>
                      <a:pt x="1016" y="60"/>
                    </a:cubicBezTo>
                    <a:cubicBezTo>
                      <a:pt x="1067" y="90"/>
                      <a:pt x="1127" y="136"/>
                      <a:pt x="1204" y="195"/>
                    </a:cubicBezTo>
                    <a:cubicBezTo>
                      <a:pt x="1207" y="197"/>
                      <a:pt x="1211" y="197"/>
                      <a:pt x="1214" y="194"/>
                    </a:cubicBezTo>
                    <a:cubicBezTo>
                      <a:pt x="1216" y="191"/>
                      <a:pt x="1215" y="187"/>
                      <a:pt x="1212" y="184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2" name="Freeform 11"/>
              <p:cNvSpPr>
                <a:spLocks noChangeArrowheads="1"/>
              </p:cNvSpPr>
              <p:nvPr/>
            </p:nvSpPr>
            <p:spPr bwMode="auto">
              <a:xfrm>
                <a:off x="1608093" y="858559"/>
                <a:ext cx="72925" cy="48130"/>
              </a:xfrm>
              <a:custGeom>
                <a:avLst/>
                <a:gdLst>
                  <a:gd name="T0" fmla="*/ 49 w 442"/>
                  <a:gd name="T1" fmla="*/ 200 h 293"/>
                  <a:gd name="T2" fmla="*/ 0 w 442"/>
                  <a:gd name="T3" fmla="*/ 156 h 293"/>
                  <a:gd name="T4" fmla="*/ 45 w 442"/>
                  <a:gd name="T5" fmla="*/ 107 h 293"/>
                  <a:gd name="T6" fmla="*/ 392 w 442"/>
                  <a:gd name="T7" fmla="*/ 91 h 293"/>
                  <a:gd name="T8" fmla="*/ 441 w 442"/>
                  <a:gd name="T9" fmla="*/ 137 h 293"/>
                  <a:gd name="T10" fmla="*/ 396 w 442"/>
                  <a:gd name="T11" fmla="*/ 185 h 293"/>
                  <a:gd name="T12" fmla="*/ 49 w 442"/>
                  <a:gd name="T13" fmla="*/ 20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2" h="293">
                    <a:moveTo>
                      <a:pt x="49" y="200"/>
                    </a:moveTo>
                    <a:lnTo>
                      <a:pt x="0" y="156"/>
                    </a:lnTo>
                    <a:lnTo>
                      <a:pt x="45" y="107"/>
                    </a:lnTo>
                    <a:cubicBezTo>
                      <a:pt x="136" y="7"/>
                      <a:pt x="292" y="0"/>
                      <a:pt x="392" y="91"/>
                    </a:cubicBezTo>
                    <a:lnTo>
                      <a:pt x="441" y="137"/>
                    </a:lnTo>
                    <a:lnTo>
                      <a:pt x="396" y="185"/>
                    </a:lnTo>
                    <a:cubicBezTo>
                      <a:pt x="304" y="285"/>
                      <a:pt x="149" y="292"/>
                      <a:pt x="49" y="200"/>
                    </a:cubicBezTo>
                  </a:path>
                </a:pathLst>
              </a:custGeom>
              <a:solidFill>
                <a:srgbClr val="F1E82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2028870" y="1197389"/>
              <a:ext cx="3479247" cy="365353"/>
              <a:chOff x="2028870" y="696666"/>
              <a:chExt cx="3479247" cy="365353"/>
            </a:xfrm>
            <a:solidFill>
              <a:schemeClr val="bg1">
                <a:lumMod val="50000"/>
              </a:schemeClr>
            </a:solidFill>
          </p:grpSpPr>
          <p:sp>
            <p:nvSpPr>
              <p:cNvPr id="13" name="Freeform 12"/>
              <p:cNvSpPr>
                <a:spLocks noChangeArrowheads="1"/>
              </p:cNvSpPr>
              <p:nvPr/>
            </p:nvSpPr>
            <p:spPr bwMode="auto">
              <a:xfrm>
                <a:off x="2028870" y="697395"/>
                <a:ext cx="358061" cy="363166"/>
              </a:xfrm>
              <a:custGeom>
                <a:avLst/>
                <a:gdLst>
                  <a:gd name="T0" fmla="*/ 121 w 2165"/>
                  <a:gd name="T1" fmla="*/ 758 h 2195"/>
                  <a:gd name="T2" fmla="*/ 0 w 2165"/>
                  <a:gd name="T3" fmla="*/ 758 h 2195"/>
                  <a:gd name="T4" fmla="*/ 0 w 2165"/>
                  <a:gd name="T5" fmla="*/ 582 h 2195"/>
                  <a:gd name="T6" fmla="*/ 463 w 2165"/>
                  <a:gd name="T7" fmla="*/ 582 h 2195"/>
                  <a:gd name="T8" fmla="*/ 463 w 2165"/>
                  <a:gd name="T9" fmla="*/ 1982 h 2195"/>
                  <a:gd name="T10" fmla="*/ 620 w 2165"/>
                  <a:gd name="T11" fmla="*/ 1982 h 2195"/>
                  <a:gd name="T12" fmla="*/ 620 w 2165"/>
                  <a:gd name="T13" fmla="*/ 2157 h 2195"/>
                  <a:gd name="T14" fmla="*/ 121 w 2165"/>
                  <a:gd name="T15" fmla="*/ 2157 h 2195"/>
                  <a:gd name="T16" fmla="*/ 121 w 2165"/>
                  <a:gd name="T17" fmla="*/ 758 h 2195"/>
                  <a:gd name="T18" fmla="*/ 467 w 2165"/>
                  <a:gd name="T19" fmla="*/ 51 h 2195"/>
                  <a:gd name="T20" fmla="*/ 467 w 2165"/>
                  <a:gd name="T21" fmla="*/ 462 h 2195"/>
                  <a:gd name="T22" fmla="*/ 121 w 2165"/>
                  <a:gd name="T23" fmla="*/ 462 h 2195"/>
                  <a:gd name="T24" fmla="*/ 121 w 2165"/>
                  <a:gd name="T25" fmla="*/ 51 h 2195"/>
                  <a:gd name="T26" fmla="*/ 467 w 2165"/>
                  <a:gd name="T27" fmla="*/ 51 h 2195"/>
                  <a:gd name="T28" fmla="*/ 629 w 2165"/>
                  <a:gd name="T29" fmla="*/ 906 h 2195"/>
                  <a:gd name="T30" fmla="*/ 629 w 2165"/>
                  <a:gd name="T31" fmla="*/ 730 h 2195"/>
                  <a:gd name="T32" fmla="*/ 1221 w 2165"/>
                  <a:gd name="T33" fmla="*/ 730 h 2195"/>
                  <a:gd name="T34" fmla="*/ 1221 w 2165"/>
                  <a:gd name="T35" fmla="*/ 0 h 2195"/>
                  <a:gd name="T36" fmla="*/ 1563 w 2165"/>
                  <a:gd name="T37" fmla="*/ 0 h 2195"/>
                  <a:gd name="T38" fmla="*/ 1563 w 2165"/>
                  <a:gd name="T39" fmla="*/ 730 h 2195"/>
                  <a:gd name="T40" fmla="*/ 2164 w 2165"/>
                  <a:gd name="T41" fmla="*/ 730 h 2195"/>
                  <a:gd name="T42" fmla="*/ 2164 w 2165"/>
                  <a:gd name="T43" fmla="*/ 906 h 2195"/>
                  <a:gd name="T44" fmla="*/ 1563 w 2165"/>
                  <a:gd name="T45" fmla="*/ 906 h 2195"/>
                  <a:gd name="T46" fmla="*/ 1563 w 2165"/>
                  <a:gd name="T47" fmla="*/ 2194 h 2195"/>
                  <a:gd name="T48" fmla="*/ 1221 w 2165"/>
                  <a:gd name="T49" fmla="*/ 2194 h 2195"/>
                  <a:gd name="T50" fmla="*/ 1221 w 2165"/>
                  <a:gd name="T51" fmla="*/ 906 h 2195"/>
                  <a:gd name="T52" fmla="*/ 629 w 2165"/>
                  <a:gd name="T53" fmla="*/ 906 h 2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65" h="2195">
                    <a:moveTo>
                      <a:pt x="121" y="758"/>
                    </a:moveTo>
                    <a:lnTo>
                      <a:pt x="0" y="758"/>
                    </a:lnTo>
                    <a:lnTo>
                      <a:pt x="0" y="582"/>
                    </a:lnTo>
                    <a:lnTo>
                      <a:pt x="463" y="582"/>
                    </a:lnTo>
                    <a:lnTo>
                      <a:pt x="463" y="1982"/>
                    </a:lnTo>
                    <a:lnTo>
                      <a:pt x="620" y="1982"/>
                    </a:lnTo>
                    <a:lnTo>
                      <a:pt x="620" y="2157"/>
                    </a:lnTo>
                    <a:lnTo>
                      <a:pt x="121" y="2157"/>
                    </a:lnTo>
                    <a:lnTo>
                      <a:pt x="121" y="758"/>
                    </a:lnTo>
                    <a:close/>
                    <a:moveTo>
                      <a:pt x="467" y="51"/>
                    </a:moveTo>
                    <a:lnTo>
                      <a:pt x="467" y="462"/>
                    </a:lnTo>
                    <a:lnTo>
                      <a:pt x="121" y="462"/>
                    </a:lnTo>
                    <a:lnTo>
                      <a:pt x="121" y="51"/>
                    </a:lnTo>
                    <a:lnTo>
                      <a:pt x="467" y="51"/>
                    </a:lnTo>
                    <a:close/>
                    <a:moveTo>
                      <a:pt x="629" y="906"/>
                    </a:moveTo>
                    <a:lnTo>
                      <a:pt x="629" y="730"/>
                    </a:lnTo>
                    <a:lnTo>
                      <a:pt x="1221" y="730"/>
                    </a:lnTo>
                    <a:lnTo>
                      <a:pt x="1221" y="0"/>
                    </a:lnTo>
                    <a:lnTo>
                      <a:pt x="1563" y="0"/>
                    </a:lnTo>
                    <a:lnTo>
                      <a:pt x="1563" y="730"/>
                    </a:lnTo>
                    <a:lnTo>
                      <a:pt x="2164" y="730"/>
                    </a:lnTo>
                    <a:lnTo>
                      <a:pt x="2164" y="906"/>
                    </a:lnTo>
                    <a:lnTo>
                      <a:pt x="1563" y="906"/>
                    </a:lnTo>
                    <a:lnTo>
                      <a:pt x="1563" y="2194"/>
                    </a:lnTo>
                    <a:lnTo>
                      <a:pt x="1221" y="2194"/>
                    </a:lnTo>
                    <a:lnTo>
                      <a:pt x="1221" y="906"/>
                    </a:lnTo>
                    <a:lnTo>
                      <a:pt x="629" y="90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" name="Freeform 13"/>
              <p:cNvSpPr>
                <a:spLocks noChangeArrowheads="1"/>
              </p:cNvSpPr>
              <p:nvPr/>
            </p:nvSpPr>
            <p:spPr bwMode="auto">
              <a:xfrm>
                <a:off x="2417559" y="696666"/>
                <a:ext cx="357332" cy="364625"/>
              </a:xfrm>
              <a:custGeom>
                <a:avLst/>
                <a:gdLst>
                  <a:gd name="T0" fmla="*/ 583 w 2161"/>
                  <a:gd name="T1" fmla="*/ 379 h 2205"/>
                  <a:gd name="T2" fmla="*/ 458 w 2161"/>
                  <a:gd name="T3" fmla="*/ 287 h 2205"/>
                  <a:gd name="T4" fmla="*/ 0 w 2161"/>
                  <a:gd name="T5" fmla="*/ 379 h 2205"/>
                  <a:gd name="T6" fmla="*/ 662 w 2161"/>
                  <a:gd name="T7" fmla="*/ 0 h 2205"/>
                  <a:gd name="T8" fmla="*/ 1087 w 2161"/>
                  <a:gd name="T9" fmla="*/ 111 h 2205"/>
                  <a:gd name="T10" fmla="*/ 916 w 2161"/>
                  <a:gd name="T11" fmla="*/ 287 h 2205"/>
                  <a:gd name="T12" fmla="*/ 675 w 2161"/>
                  <a:gd name="T13" fmla="*/ 1691 h 2205"/>
                  <a:gd name="T14" fmla="*/ 1545 w 2161"/>
                  <a:gd name="T15" fmla="*/ 1811 h 2205"/>
                  <a:gd name="T16" fmla="*/ 1887 w 2161"/>
                  <a:gd name="T17" fmla="*/ 1691 h 2205"/>
                  <a:gd name="T18" fmla="*/ 2150 w 2161"/>
                  <a:gd name="T19" fmla="*/ 1811 h 2205"/>
                  <a:gd name="T20" fmla="*/ 1887 w 2161"/>
                  <a:gd name="T21" fmla="*/ 1987 h 2205"/>
                  <a:gd name="T22" fmla="*/ 1545 w 2161"/>
                  <a:gd name="T23" fmla="*/ 2204 h 2205"/>
                  <a:gd name="T24" fmla="*/ 652 w 2161"/>
                  <a:gd name="T25" fmla="*/ 1987 h 2205"/>
                  <a:gd name="T26" fmla="*/ 144 w 2161"/>
                  <a:gd name="T27" fmla="*/ 2204 h 2205"/>
                  <a:gd name="T28" fmla="*/ 47 w 2161"/>
                  <a:gd name="T29" fmla="*/ 1987 h 2205"/>
                  <a:gd name="T30" fmla="*/ 333 w 2161"/>
                  <a:gd name="T31" fmla="*/ 1811 h 2205"/>
                  <a:gd name="T32" fmla="*/ 675 w 2161"/>
                  <a:gd name="T33" fmla="*/ 1691 h 2205"/>
                  <a:gd name="T34" fmla="*/ 2100 w 2161"/>
                  <a:gd name="T35" fmla="*/ 448 h 2205"/>
                  <a:gd name="T36" fmla="*/ 102 w 2161"/>
                  <a:gd name="T37" fmla="*/ 1622 h 2205"/>
                  <a:gd name="T38" fmla="*/ 444 w 2161"/>
                  <a:gd name="T39" fmla="*/ 781 h 2205"/>
                  <a:gd name="T40" fmla="*/ 1757 w 2161"/>
                  <a:gd name="T41" fmla="*/ 624 h 2205"/>
                  <a:gd name="T42" fmla="*/ 444 w 2161"/>
                  <a:gd name="T43" fmla="*/ 781 h 2205"/>
                  <a:gd name="T44" fmla="*/ 1757 w 2161"/>
                  <a:gd name="T45" fmla="*/ 1114 h 2205"/>
                  <a:gd name="T46" fmla="*/ 444 w 2161"/>
                  <a:gd name="T47" fmla="*/ 957 h 2205"/>
                  <a:gd name="T48" fmla="*/ 1757 w 2161"/>
                  <a:gd name="T49" fmla="*/ 1289 h 2205"/>
                  <a:gd name="T50" fmla="*/ 444 w 2161"/>
                  <a:gd name="T51" fmla="*/ 1446 h 2205"/>
                  <a:gd name="T52" fmla="*/ 1757 w 2161"/>
                  <a:gd name="T53" fmla="*/ 1289 h 2205"/>
                  <a:gd name="T54" fmla="*/ 1041 w 2161"/>
                  <a:gd name="T55" fmla="*/ 379 h 2205"/>
                  <a:gd name="T56" fmla="*/ 1688 w 2161"/>
                  <a:gd name="T57" fmla="*/ 0 h 2205"/>
                  <a:gd name="T58" fmla="*/ 2160 w 2161"/>
                  <a:gd name="T59" fmla="*/ 111 h 2205"/>
                  <a:gd name="T60" fmla="*/ 1998 w 2161"/>
                  <a:gd name="T61" fmla="*/ 287 h 2205"/>
                  <a:gd name="T62" fmla="*/ 1646 w 2161"/>
                  <a:gd name="T63" fmla="*/ 379 h 2205"/>
                  <a:gd name="T64" fmla="*/ 1508 w 2161"/>
                  <a:gd name="T65" fmla="*/ 287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161" h="2205">
                    <a:moveTo>
                      <a:pt x="990" y="379"/>
                    </a:moveTo>
                    <a:lnTo>
                      <a:pt x="583" y="379"/>
                    </a:lnTo>
                    <a:lnTo>
                      <a:pt x="509" y="287"/>
                    </a:lnTo>
                    <a:lnTo>
                      <a:pt x="458" y="287"/>
                    </a:lnTo>
                    <a:lnTo>
                      <a:pt x="389" y="379"/>
                    </a:lnTo>
                    <a:lnTo>
                      <a:pt x="0" y="379"/>
                    </a:lnTo>
                    <a:lnTo>
                      <a:pt x="273" y="0"/>
                    </a:lnTo>
                    <a:lnTo>
                      <a:pt x="662" y="0"/>
                    </a:lnTo>
                    <a:lnTo>
                      <a:pt x="592" y="111"/>
                    </a:lnTo>
                    <a:lnTo>
                      <a:pt x="1087" y="111"/>
                    </a:lnTo>
                    <a:lnTo>
                      <a:pt x="1087" y="287"/>
                    </a:lnTo>
                    <a:lnTo>
                      <a:pt x="916" y="287"/>
                    </a:lnTo>
                    <a:lnTo>
                      <a:pt x="990" y="379"/>
                    </a:lnTo>
                    <a:close/>
                    <a:moveTo>
                      <a:pt x="675" y="1691"/>
                    </a:moveTo>
                    <a:lnTo>
                      <a:pt x="675" y="1811"/>
                    </a:lnTo>
                    <a:lnTo>
                      <a:pt x="1545" y="1811"/>
                    </a:lnTo>
                    <a:lnTo>
                      <a:pt x="1545" y="1691"/>
                    </a:lnTo>
                    <a:lnTo>
                      <a:pt x="1887" y="1691"/>
                    </a:lnTo>
                    <a:lnTo>
                      <a:pt x="1887" y="1811"/>
                    </a:lnTo>
                    <a:lnTo>
                      <a:pt x="2150" y="1811"/>
                    </a:lnTo>
                    <a:lnTo>
                      <a:pt x="2150" y="1987"/>
                    </a:lnTo>
                    <a:lnTo>
                      <a:pt x="1887" y="1987"/>
                    </a:lnTo>
                    <a:lnTo>
                      <a:pt x="1887" y="2204"/>
                    </a:lnTo>
                    <a:lnTo>
                      <a:pt x="1545" y="2204"/>
                    </a:lnTo>
                    <a:lnTo>
                      <a:pt x="1545" y="1987"/>
                    </a:lnTo>
                    <a:lnTo>
                      <a:pt x="652" y="1987"/>
                    </a:lnTo>
                    <a:lnTo>
                      <a:pt x="527" y="2204"/>
                    </a:lnTo>
                    <a:lnTo>
                      <a:pt x="144" y="2204"/>
                    </a:lnTo>
                    <a:lnTo>
                      <a:pt x="282" y="1987"/>
                    </a:lnTo>
                    <a:lnTo>
                      <a:pt x="47" y="1987"/>
                    </a:lnTo>
                    <a:lnTo>
                      <a:pt x="47" y="1811"/>
                    </a:lnTo>
                    <a:lnTo>
                      <a:pt x="333" y="1811"/>
                    </a:lnTo>
                    <a:lnTo>
                      <a:pt x="333" y="1691"/>
                    </a:lnTo>
                    <a:lnTo>
                      <a:pt x="675" y="1691"/>
                    </a:lnTo>
                    <a:close/>
                    <a:moveTo>
                      <a:pt x="102" y="448"/>
                    </a:moveTo>
                    <a:lnTo>
                      <a:pt x="2100" y="448"/>
                    </a:lnTo>
                    <a:lnTo>
                      <a:pt x="2100" y="1622"/>
                    </a:lnTo>
                    <a:lnTo>
                      <a:pt x="102" y="1622"/>
                    </a:lnTo>
                    <a:lnTo>
                      <a:pt x="102" y="448"/>
                    </a:lnTo>
                    <a:close/>
                    <a:moveTo>
                      <a:pt x="444" y="781"/>
                    </a:moveTo>
                    <a:lnTo>
                      <a:pt x="1757" y="781"/>
                    </a:lnTo>
                    <a:lnTo>
                      <a:pt x="1757" y="624"/>
                    </a:lnTo>
                    <a:lnTo>
                      <a:pt x="444" y="624"/>
                    </a:lnTo>
                    <a:lnTo>
                      <a:pt x="444" y="781"/>
                    </a:lnTo>
                    <a:close/>
                    <a:moveTo>
                      <a:pt x="444" y="1114"/>
                    </a:moveTo>
                    <a:lnTo>
                      <a:pt x="1757" y="1114"/>
                    </a:lnTo>
                    <a:lnTo>
                      <a:pt x="1757" y="957"/>
                    </a:lnTo>
                    <a:lnTo>
                      <a:pt x="444" y="957"/>
                    </a:lnTo>
                    <a:lnTo>
                      <a:pt x="444" y="1114"/>
                    </a:lnTo>
                    <a:close/>
                    <a:moveTo>
                      <a:pt x="1757" y="1289"/>
                    </a:moveTo>
                    <a:lnTo>
                      <a:pt x="444" y="1289"/>
                    </a:lnTo>
                    <a:lnTo>
                      <a:pt x="444" y="1446"/>
                    </a:lnTo>
                    <a:lnTo>
                      <a:pt x="1757" y="1446"/>
                    </a:lnTo>
                    <a:lnTo>
                      <a:pt x="1757" y="1289"/>
                    </a:lnTo>
                    <a:close/>
                    <a:moveTo>
                      <a:pt x="1434" y="379"/>
                    </a:moveTo>
                    <a:lnTo>
                      <a:pt x="1041" y="379"/>
                    </a:lnTo>
                    <a:lnTo>
                      <a:pt x="1313" y="0"/>
                    </a:lnTo>
                    <a:lnTo>
                      <a:pt x="1688" y="0"/>
                    </a:lnTo>
                    <a:lnTo>
                      <a:pt x="1609" y="111"/>
                    </a:lnTo>
                    <a:lnTo>
                      <a:pt x="2160" y="111"/>
                    </a:lnTo>
                    <a:lnTo>
                      <a:pt x="2160" y="287"/>
                    </a:lnTo>
                    <a:lnTo>
                      <a:pt x="1998" y="287"/>
                    </a:lnTo>
                    <a:lnTo>
                      <a:pt x="2072" y="379"/>
                    </a:lnTo>
                    <a:lnTo>
                      <a:pt x="1646" y="379"/>
                    </a:lnTo>
                    <a:lnTo>
                      <a:pt x="1572" y="287"/>
                    </a:lnTo>
                    <a:lnTo>
                      <a:pt x="1508" y="287"/>
                    </a:lnTo>
                    <a:lnTo>
                      <a:pt x="1434" y="3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" name="Freeform 14"/>
              <p:cNvSpPr>
                <a:spLocks noChangeArrowheads="1"/>
              </p:cNvSpPr>
              <p:nvPr/>
            </p:nvSpPr>
            <p:spPr bwMode="auto">
              <a:xfrm>
                <a:off x="2810625" y="696666"/>
                <a:ext cx="363895" cy="364625"/>
              </a:xfrm>
              <a:custGeom>
                <a:avLst/>
                <a:gdLst>
                  <a:gd name="T0" fmla="*/ 0 w 2202"/>
                  <a:gd name="T1" fmla="*/ 2019 h 2205"/>
                  <a:gd name="T2" fmla="*/ 74 w 2202"/>
                  <a:gd name="T3" fmla="*/ 661 h 2205"/>
                  <a:gd name="T4" fmla="*/ 310 w 2202"/>
                  <a:gd name="T5" fmla="*/ 661 h 2205"/>
                  <a:gd name="T6" fmla="*/ 231 w 2202"/>
                  <a:gd name="T7" fmla="*/ 2019 h 2205"/>
                  <a:gd name="T8" fmla="*/ 0 w 2202"/>
                  <a:gd name="T9" fmla="*/ 2019 h 2205"/>
                  <a:gd name="T10" fmla="*/ 939 w 2202"/>
                  <a:gd name="T11" fmla="*/ 439 h 2205"/>
                  <a:gd name="T12" fmla="*/ 684 w 2202"/>
                  <a:gd name="T13" fmla="*/ 439 h 2205"/>
                  <a:gd name="T14" fmla="*/ 684 w 2202"/>
                  <a:gd name="T15" fmla="*/ 2204 h 2205"/>
                  <a:gd name="T16" fmla="*/ 361 w 2202"/>
                  <a:gd name="T17" fmla="*/ 2204 h 2205"/>
                  <a:gd name="T18" fmla="*/ 361 w 2202"/>
                  <a:gd name="T19" fmla="*/ 439 h 2205"/>
                  <a:gd name="T20" fmla="*/ 28 w 2202"/>
                  <a:gd name="T21" fmla="*/ 439 h 2205"/>
                  <a:gd name="T22" fmla="*/ 28 w 2202"/>
                  <a:gd name="T23" fmla="*/ 264 h 2205"/>
                  <a:gd name="T24" fmla="*/ 361 w 2202"/>
                  <a:gd name="T25" fmla="*/ 264 h 2205"/>
                  <a:gd name="T26" fmla="*/ 361 w 2202"/>
                  <a:gd name="T27" fmla="*/ 0 h 2205"/>
                  <a:gd name="T28" fmla="*/ 684 w 2202"/>
                  <a:gd name="T29" fmla="*/ 0 h 2205"/>
                  <a:gd name="T30" fmla="*/ 684 w 2202"/>
                  <a:gd name="T31" fmla="*/ 264 h 2205"/>
                  <a:gd name="T32" fmla="*/ 939 w 2202"/>
                  <a:gd name="T33" fmla="*/ 264 h 2205"/>
                  <a:gd name="T34" fmla="*/ 939 w 2202"/>
                  <a:gd name="T35" fmla="*/ 439 h 2205"/>
                  <a:gd name="T36" fmla="*/ 939 w 2202"/>
                  <a:gd name="T37" fmla="*/ 661 h 2205"/>
                  <a:gd name="T38" fmla="*/ 939 w 2202"/>
                  <a:gd name="T39" fmla="*/ 1686 h 2205"/>
                  <a:gd name="T40" fmla="*/ 735 w 2202"/>
                  <a:gd name="T41" fmla="*/ 1686 h 2205"/>
                  <a:gd name="T42" fmla="*/ 735 w 2202"/>
                  <a:gd name="T43" fmla="*/ 661 h 2205"/>
                  <a:gd name="T44" fmla="*/ 939 w 2202"/>
                  <a:gd name="T45" fmla="*/ 661 h 2205"/>
                  <a:gd name="T46" fmla="*/ 1022 w 2202"/>
                  <a:gd name="T47" fmla="*/ 1594 h 2205"/>
                  <a:gd name="T48" fmla="*/ 1022 w 2202"/>
                  <a:gd name="T49" fmla="*/ 42 h 2205"/>
                  <a:gd name="T50" fmla="*/ 1988 w 2202"/>
                  <a:gd name="T51" fmla="*/ 42 h 2205"/>
                  <a:gd name="T52" fmla="*/ 1988 w 2202"/>
                  <a:gd name="T53" fmla="*/ 2033 h 2205"/>
                  <a:gd name="T54" fmla="*/ 2201 w 2202"/>
                  <a:gd name="T55" fmla="*/ 2033 h 2205"/>
                  <a:gd name="T56" fmla="*/ 2201 w 2202"/>
                  <a:gd name="T57" fmla="*/ 2204 h 2205"/>
                  <a:gd name="T58" fmla="*/ 1665 w 2202"/>
                  <a:gd name="T59" fmla="*/ 2204 h 2205"/>
                  <a:gd name="T60" fmla="*/ 1665 w 2202"/>
                  <a:gd name="T61" fmla="*/ 217 h 2205"/>
                  <a:gd name="T62" fmla="*/ 1355 w 2202"/>
                  <a:gd name="T63" fmla="*/ 217 h 2205"/>
                  <a:gd name="T64" fmla="*/ 1355 w 2202"/>
                  <a:gd name="T65" fmla="*/ 1668 h 2205"/>
                  <a:gd name="T66" fmla="*/ 1198 w 2202"/>
                  <a:gd name="T67" fmla="*/ 2204 h 2205"/>
                  <a:gd name="T68" fmla="*/ 851 w 2202"/>
                  <a:gd name="T69" fmla="*/ 2204 h 2205"/>
                  <a:gd name="T70" fmla="*/ 1022 w 2202"/>
                  <a:gd name="T71" fmla="*/ 1594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202" h="2205">
                    <a:moveTo>
                      <a:pt x="0" y="2019"/>
                    </a:moveTo>
                    <a:lnTo>
                      <a:pt x="74" y="661"/>
                    </a:lnTo>
                    <a:lnTo>
                      <a:pt x="310" y="661"/>
                    </a:lnTo>
                    <a:lnTo>
                      <a:pt x="231" y="2019"/>
                    </a:lnTo>
                    <a:lnTo>
                      <a:pt x="0" y="2019"/>
                    </a:lnTo>
                    <a:close/>
                    <a:moveTo>
                      <a:pt x="939" y="439"/>
                    </a:moveTo>
                    <a:lnTo>
                      <a:pt x="684" y="439"/>
                    </a:lnTo>
                    <a:lnTo>
                      <a:pt x="684" y="2204"/>
                    </a:lnTo>
                    <a:lnTo>
                      <a:pt x="361" y="2204"/>
                    </a:lnTo>
                    <a:lnTo>
                      <a:pt x="361" y="439"/>
                    </a:lnTo>
                    <a:lnTo>
                      <a:pt x="28" y="439"/>
                    </a:lnTo>
                    <a:lnTo>
                      <a:pt x="28" y="264"/>
                    </a:lnTo>
                    <a:lnTo>
                      <a:pt x="361" y="264"/>
                    </a:lnTo>
                    <a:lnTo>
                      <a:pt x="361" y="0"/>
                    </a:lnTo>
                    <a:lnTo>
                      <a:pt x="684" y="0"/>
                    </a:lnTo>
                    <a:lnTo>
                      <a:pt x="684" y="264"/>
                    </a:lnTo>
                    <a:lnTo>
                      <a:pt x="939" y="264"/>
                    </a:lnTo>
                    <a:lnTo>
                      <a:pt x="939" y="439"/>
                    </a:lnTo>
                    <a:close/>
                    <a:moveTo>
                      <a:pt x="939" y="661"/>
                    </a:moveTo>
                    <a:lnTo>
                      <a:pt x="939" y="1686"/>
                    </a:lnTo>
                    <a:lnTo>
                      <a:pt x="735" y="1686"/>
                    </a:lnTo>
                    <a:lnTo>
                      <a:pt x="735" y="661"/>
                    </a:lnTo>
                    <a:lnTo>
                      <a:pt x="939" y="661"/>
                    </a:lnTo>
                    <a:close/>
                    <a:moveTo>
                      <a:pt x="1022" y="1594"/>
                    </a:moveTo>
                    <a:lnTo>
                      <a:pt x="1022" y="42"/>
                    </a:lnTo>
                    <a:lnTo>
                      <a:pt x="1988" y="42"/>
                    </a:lnTo>
                    <a:lnTo>
                      <a:pt x="1988" y="2033"/>
                    </a:lnTo>
                    <a:lnTo>
                      <a:pt x="2201" y="2033"/>
                    </a:lnTo>
                    <a:lnTo>
                      <a:pt x="2201" y="2204"/>
                    </a:lnTo>
                    <a:lnTo>
                      <a:pt x="1665" y="2204"/>
                    </a:lnTo>
                    <a:lnTo>
                      <a:pt x="1665" y="217"/>
                    </a:lnTo>
                    <a:lnTo>
                      <a:pt x="1355" y="217"/>
                    </a:lnTo>
                    <a:lnTo>
                      <a:pt x="1355" y="1668"/>
                    </a:lnTo>
                    <a:lnTo>
                      <a:pt x="1198" y="2204"/>
                    </a:lnTo>
                    <a:lnTo>
                      <a:pt x="851" y="2204"/>
                    </a:lnTo>
                    <a:lnTo>
                      <a:pt x="1022" y="159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6" name="Freeform 15"/>
              <p:cNvSpPr>
                <a:spLocks noChangeArrowheads="1"/>
              </p:cNvSpPr>
              <p:nvPr/>
            </p:nvSpPr>
            <p:spPr bwMode="auto">
              <a:xfrm>
                <a:off x="3212441" y="703958"/>
                <a:ext cx="339830" cy="358061"/>
              </a:xfrm>
              <a:custGeom>
                <a:avLst/>
                <a:gdLst>
                  <a:gd name="T0" fmla="*/ 1747 w 2053"/>
                  <a:gd name="T1" fmla="*/ 1982 h 2163"/>
                  <a:gd name="T2" fmla="*/ 1747 w 2053"/>
                  <a:gd name="T3" fmla="*/ 175 h 2163"/>
                  <a:gd name="T4" fmla="*/ 305 w 2053"/>
                  <a:gd name="T5" fmla="*/ 175 h 2163"/>
                  <a:gd name="T6" fmla="*/ 305 w 2053"/>
                  <a:gd name="T7" fmla="*/ 2162 h 2163"/>
                  <a:gd name="T8" fmla="*/ 0 w 2053"/>
                  <a:gd name="T9" fmla="*/ 2162 h 2163"/>
                  <a:gd name="T10" fmla="*/ 0 w 2053"/>
                  <a:gd name="T11" fmla="*/ 0 h 2163"/>
                  <a:gd name="T12" fmla="*/ 2052 w 2053"/>
                  <a:gd name="T13" fmla="*/ 0 h 2163"/>
                  <a:gd name="T14" fmla="*/ 2052 w 2053"/>
                  <a:gd name="T15" fmla="*/ 2162 h 2163"/>
                  <a:gd name="T16" fmla="*/ 1590 w 2053"/>
                  <a:gd name="T17" fmla="*/ 2162 h 2163"/>
                  <a:gd name="T18" fmla="*/ 1590 w 2053"/>
                  <a:gd name="T19" fmla="*/ 1982 h 2163"/>
                  <a:gd name="T20" fmla="*/ 1747 w 2053"/>
                  <a:gd name="T21" fmla="*/ 1982 h 2163"/>
                  <a:gd name="T22" fmla="*/ 791 w 2053"/>
                  <a:gd name="T23" fmla="*/ 1127 h 2163"/>
                  <a:gd name="T24" fmla="*/ 1017 w 2053"/>
                  <a:gd name="T25" fmla="*/ 1843 h 2163"/>
                  <a:gd name="T26" fmla="*/ 786 w 2053"/>
                  <a:gd name="T27" fmla="*/ 1843 h 2163"/>
                  <a:gd name="T28" fmla="*/ 680 w 2053"/>
                  <a:gd name="T29" fmla="*/ 1501 h 2163"/>
                  <a:gd name="T30" fmla="*/ 573 w 2053"/>
                  <a:gd name="T31" fmla="*/ 1843 h 2163"/>
                  <a:gd name="T32" fmla="*/ 347 w 2053"/>
                  <a:gd name="T33" fmla="*/ 1843 h 2163"/>
                  <a:gd name="T34" fmla="*/ 564 w 2053"/>
                  <a:gd name="T35" fmla="*/ 1136 h 2163"/>
                  <a:gd name="T36" fmla="*/ 338 w 2053"/>
                  <a:gd name="T37" fmla="*/ 430 h 2163"/>
                  <a:gd name="T38" fmla="*/ 569 w 2053"/>
                  <a:gd name="T39" fmla="*/ 430 h 2163"/>
                  <a:gd name="T40" fmla="*/ 675 w 2053"/>
                  <a:gd name="T41" fmla="*/ 767 h 2163"/>
                  <a:gd name="T42" fmla="*/ 777 w 2053"/>
                  <a:gd name="T43" fmla="*/ 430 h 2163"/>
                  <a:gd name="T44" fmla="*/ 1003 w 2053"/>
                  <a:gd name="T45" fmla="*/ 430 h 2163"/>
                  <a:gd name="T46" fmla="*/ 791 w 2053"/>
                  <a:gd name="T47" fmla="*/ 1127 h 2163"/>
                  <a:gd name="T48" fmla="*/ 1503 w 2053"/>
                  <a:gd name="T49" fmla="*/ 1127 h 2163"/>
                  <a:gd name="T50" fmla="*/ 1728 w 2053"/>
                  <a:gd name="T51" fmla="*/ 1843 h 2163"/>
                  <a:gd name="T52" fmla="*/ 1498 w 2053"/>
                  <a:gd name="T53" fmla="*/ 1843 h 2163"/>
                  <a:gd name="T54" fmla="*/ 1392 w 2053"/>
                  <a:gd name="T55" fmla="*/ 1501 h 2163"/>
                  <a:gd name="T56" fmla="*/ 1286 w 2053"/>
                  <a:gd name="T57" fmla="*/ 1843 h 2163"/>
                  <a:gd name="T58" fmla="*/ 1059 w 2053"/>
                  <a:gd name="T59" fmla="*/ 1843 h 2163"/>
                  <a:gd name="T60" fmla="*/ 1276 w 2053"/>
                  <a:gd name="T61" fmla="*/ 1136 h 2163"/>
                  <a:gd name="T62" fmla="*/ 1050 w 2053"/>
                  <a:gd name="T63" fmla="*/ 430 h 2163"/>
                  <a:gd name="T64" fmla="*/ 1281 w 2053"/>
                  <a:gd name="T65" fmla="*/ 430 h 2163"/>
                  <a:gd name="T66" fmla="*/ 1387 w 2053"/>
                  <a:gd name="T67" fmla="*/ 767 h 2163"/>
                  <a:gd name="T68" fmla="*/ 1489 w 2053"/>
                  <a:gd name="T69" fmla="*/ 430 h 2163"/>
                  <a:gd name="T70" fmla="*/ 1715 w 2053"/>
                  <a:gd name="T71" fmla="*/ 430 h 2163"/>
                  <a:gd name="T72" fmla="*/ 1503 w 2053"/>
                  <a:gd name="T73" fmla="*/ 1127 h 2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53" h="2163">
                    <a:moveTo>
                      <a:pt x="1747" y="1982"/>
                    </a:moveTo>
                    <a:lnTo>
                      <a:pt x="1747" y="175"/>
                    </a:lnTo>
                    <a:lnTo>
                      <a:pt x="305" y="175"/>
                    </a:lnTo>
                    <a:lnTo>
                      <a:pt x="305" y="2162"/>
                    </a:lnTo>
                    <a:lnTo>
                      <a:pt x="0" y="2162"/>
                    </a:lnTo>
                    <a:lnTo>
                      <a:pt x="0" y="0"/>
                    </a:lnTo>
                    <a:lnTo>
                      <a:pt x="2052" y="0"/>
                    </a:lnTo>
                    <a:lnTo>
                      <a:pt x="2052" y="2162"/>
                    </a:lnTo>
                    <a:lnTo>
                      <a:pt x="1590" y="2162"/>
                    </a:lnTo>
                    <a:lnTo>
                      <a:pt x="1590" y="1982"/>
                    </a:lnTo>
                    <a:lnTo>
                      <a:pt x="1747" y="1982"/>
                    </a:lnTo>
                    <a:close/>
                    <a:moveTo>
                      <a:pt x="791" y="1127"/>
                    </a:moveTo>
                    <a:lnTo>
                      <a:pt x="1017" y="1843"/>
                    </a:lnTo>
                    <a:lnTo>
                      <a:pt x="786" y="1843"/>
                    </a:lnTo>
                    <a:lnTo>
                      <a:pt x="680" y="1501"/>
                    </a:lnTo>
                    <a:lnTo>
                      <a:pt x="573" y="1843"/>
                    </a:lnTo>
                    <a:lnTo>
                      <a:pt x="347" y="1843"/>
                    </a:lnTo>
                    <a:lnTo>
                      <a:pt x="564" y="1136"/>
                    </a:lnTo>
                    <a:lnTo>
                      <a:pt x="338" y="430"/>
                    </a:lnTo>
                    <a:lnTo>
                      <a:pt x="569" y="430"/>
                    </a:lnTo>
                    <a:lnTo>
                      <a:pt x="675" y="767"/>
                    </a:lnTo>
                    <a:lnTo>
                      <a:pt x="777" y="430"/>
                    </a:lnTo>
                    <a:lnTo>
                      <a:pt x="1003" y="430"/>
                    </a:lnTo>
                    <a:lnTo>
                      <a:pt x="791" y="1127"/>
                    </a:lnTo>
                    <a:close/>
                    <a:moveTo>
                      <a:pt x="1503" y="1127"/>
                    </a:moveTo>
                    <a:lnTo>
                      <a:pt x="1728" y="1843"/>
                    </a:lnTo>
                    <a:lnTo>
                      <a:pt x="1498" y="1843"/>
                    </a:lnTo>
                    <a:lnTo>
                      <a:pt x="1392" y="1501"/>
                    </a:lnTo>
                    <a:lnTo>
                      <a:pt x="1286" y="1843"/>
                    </a:lnTo>
                    <a:lnTo>
                      <a:pt x="1059" y="1843"/>
                    </a:lnTo>
                    <a:lnTo>
                      <a:pt x="1276" y="1136"/>
                    </a:lnTo>
                    <a:lnTo>
                      <a:pt x="1050" y="430"/>
                    </a:lnTo>
                    <a:lnTo>
                      <a:pt x="1281" y="430"/>
                    </a:lnTo>
                    <a:lnTo>
                      <a:pt x="1387" y="767"/>
                    </a:lnTo>
                    <a:lnTo>
                      <a:pt x="1489" y="430"/>
                    </a:lnTo>
                    <a:lnTo>
                      <a:pt x="1715" y="430"/>
                    </a:lnTo>
                    <a:lnTo>
                      <a:pt x="1503" y="1127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7" name="Freeform 16"/>
              <p:cNvSpPr>
                <a:spLocks noChangeArrowheads="1"/>
              </p:cNvSpPr>
              <p:nvPr/>
            </p:nvSpPr>
            <p:spPr bwMode="auto">
              <a:xfrm>
                <a:off x="3581441" y="696666"/>
                <a:ext cx="375564" cy="362437"/>
              </a:xfrm>
              <a:custGeom>
                <a:avLst/>
                <a:gdLst>
                  <a:gd name="T0" fmla="*/ 315 w 2272"/>
                  <a:gd name="T1" fmla="*/ 957 h 2191"/>
                  <a:gd name="T2" fmla="*/ 0 w 2272"/>
                  <a:gd name="T3" fmla="*/ 957 h 2191"/>
                  <a:gd name="T4" fmla="*/ 361 w 2272"/>
                  <a:gd name="T5" fmla="*/ 5 h 2191"/>
                  <a:gd name="T6" fmla="*/ 675 w 2272"/>
                  <a:gd name="T7" fmla="*/ 5 h 2191"/>
                  <a:gd name="T8" fmla="*/ 380 w 2272"/>
                  <a:gd name="T9" fmla="*/ 767 h 2191"/>
                  <a:gd name="T10" fmla="*/ 453 w 2272"/>
                  <a:gd name="T11" fmla="*/ 767 h 2191"/>
                  <a:gd name="T12" fmla="*/ 509 w 2272"/>
                  <a:gd name="T13" fmla="*/ 647 h 2191"/>
                  <a:gd name="T14" fmla="*/ 823 w 2272"/>
                  <a:gd name="T15" fmla="*/ 647 h 2191"/>
                  <a:gd name="T16" fmla="*/ 463 w 2272"/>
                  <a:gd name="T17" fmla="*/ 1492 h 2191"/>
                  <a:gd name="T18" fmla="*/ 754 w 2272"/>
                  <a:gd name="T19" fmla="*/ 1492 h 2191"/>
                  <a:gd name="T20" fmla="*/ 754 w 2272"/>
                  <a:gd name="T21" fmla="*/ 1677 h 2191"/>
                  <a:gd name="T22" fmla="*/ 366 w 2272"/>
                  <a:gd name="T23" fmla="*/ 1677 h 2191"/>
                  <a:gd name="T24" fmla="*/ 65 w 2272"/>
                  <a:gd name="T25" fmla="*/ 1677 h 2191"/>
                  <a:gd name="T26" fmla="*/ 375 w 2272"/>
                  <a:gd name="T27" fmla="*/ 957 h 2191"/>
                  <a:gd name="T28" fmla="*/ 315 w 2272"/>
                  <a:gd name="T29" fmla="*/ 957 h 2191"/>
                  <a:gd name="T30" fmla="*/ 763 w 2272"/>
                  <a:gd name="T31" fmla="*/ 1954 h 2191"/>
                  <a:gd name="T32" fmla="*/ 763 w 2272"/>
                  <a:gd name="T33" fmla="*/ 2130 h 2191"/>
                  <a:gd name="T34" fmla="*/ 84 w 2272"/>
                  <a:gd name="T35" fmla="*/ 2130 h 2191"/>
                  <a:gd name="T36" fmla="*/ 84 w 2272"/>
                  <a:gd name="T37" fmla="*/ 1954 h 2191"/>
                  <a:gd name="T38" fmla="*/ 763 w 2272"/>
                  <a:gd name="T39" fmla="*/ 1954 h 2191"/>
                  <a:gd name="T40" fmla="*/ 1831 w 2272"/>
                  <a:gd name="T41" fmla="*/ 1205 h 2191"/>
                  <a:gd name="T42" fmla="*/ 1614 w 2272"/>
                  <a:gd name="T43" fmla="*/ 994 h 2191"/>
                  <a:gd name="T44" fmla="*/ 1355 w 2272"/>
                  <a:gd name="T45" fmla="*/ 1205 h 2191"/>
                  <a:gd name="T46" fmla="*/ 884 w 2272"/>
                  <a:gd name="T47" fmla="*/ 1205 h 2191"/>
                  <a:gd name="T48" fmla="*/ 1392 w 2272"/>
                  <a:gd name="T49" fmla="*/ 781 h 2191"/>
                  <a:gd name="T50" fmla="*/ 1212 w 2272"/>
                  <a:gd name="T51" fmla="*/ 587 h 2191"/>
                  <a:gd name="T52" fmla="*/ 1179 w 2272"/>
                  <a:gd name="T53" fmla="*/ 684 h 2191"/>
                  <a:gd name="T54" fmla="*/ 842 w 2272"/>
                  <a:gd name="T55" fmla="*/ 684 h 2191"/>
                  <a:gd name="T56" fmla="*/ 1082 w 2272"/>
                  <a:gd name="T57" fmla="*/ 0 h 2191"/>
                  <a:gd name="T58" fmla="*/ 1420 w 2272"/>
                  <a:gd name="T59" fmla="*/ 0 h 2191"/>
                  <a:gd name="T60" fmla="*/ 1397 w 2272"/>
                  <a:gd name="T61" fmla="*/ 79 h 2191"/>
                  <a:gd name="T62" fmla="*/ 2174 w 2272"/>
                  <a:gd name="T63" fmla="*/ 79 h 2191"/>
                  <a:gd name="T64" fmla="*/ 2174 w 2272"/>
                  <a:gd name="T65" fmla="*/ 527 h 2191"/>
                  <a:gd name="T66" fmla="*/ 1864 w 2272"/>
                  <a:gd name="T67" fmla="*/ 795 h 2191"/>
                  <a:gd name="T68" fmla="*/ 2271 w 2272"/>
                  <a:gd name="T69" fmla="*/ 1205 h 2191"/>
                  <a:gd name="T70" fmla="*/ 1831 w 2272"/>
                  <a:gd name="T71" fmla="*/ 1205 h 2191"/>
                  <a:gd name="T72" fmla="*/ 934 w 2272"/>
                  <a:gd name="T73" fmla="*/ 2190 h 2191"/>
                  <a:gd name="T74" fmla="*/ 934 w 2272"/>
                  <a:gd name="T75" fmla="*/ 1303 h 2191"/>
                  <a:gd name="T76" fmla="*/ 2206 w 2272"/>
                  <a:gd name="T77" fmla="*/ 1303 h 2191"/>
                  <a:gd name="T78" fmla="*/ 2206 w 2272"/>
                  <a:gd name="T79" fmla="*/ 2190 h 2191"/>
                  <a:gd name="T80" fmla="*/ 934 w 2272"/>
                  <a:gd name="T81" fmla="*/ 2190 h 2191"/>
                  <a:gd name="T82" fmla="*/ 1522 w 2272"/>
                  <a:gd name="T83" fmla="*/ 467 h 2191"/>
                  <a:gd name="T84" fmla="*/ 1646 w 2272"/>
                  <a:gd name="T85" fmla="*/ 592 h 2191"/>
                  <a:gd name="T86" fmla="*/ 1892 w 2272"/>
                  <a:gd name="T87" fmla="*/ 379 h 2191"/>
                  <a:gd name="T88" fmla="*/ 1892 w 2272"/>
                  <a:gd name="T89" fmla="*/ 254 h 2191"/>
                  <a:gd name="T90" fmla="*/ 1332 w 2272"/>
                  <a:gd name="T91" fmla="*/ 254 h 2191"/>
                  <a:gd name="T92" fmla="*/ 1253 w 2272"/>
                  <a:gd name="T93" fmla="*/ 467 h 2191"/>
                  <a:gd name="T94" fmla="*/ 1522 w 2272"/>
                  <a:gd name="T95" fmla="*/ 467 h 2191"/>
                  <a:gd name="T96" fmla="*/ 1277 w 2272"/>
                  <a:gd name="T97" fmla="*/ 1478 h 2191"/>
                  <a:gd name="T98" fmla="*/ 1277 w 2272"/>
                  <a:gd name="T99" fmla="*/ 2014 h 2191"/>
                  <a:gd name="T100" fmla="*/ 1864 w 2272"/>
                  <a:gd name="T101" fmla="*/ 2014 h 2191"/>
                  <a:gd name="T102" fmla="*/ 1864 w 2272"/>
                  <a:gd name="T103" fmla="*/ 1478 h 2191"/>
                  <a:gd name="T104" fmla="*/ 1277 w 2272"/>
                  <a:gd name="T105" fmla="*/ 1478 h 2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272" h="2191">
                    <a:moveTo>
                      <a:pt x="315" y="957"/>
                    </a:moveTo>
                    <a:lnTo>
                      <a:pt x="0" y="957"/>
                    </a:lnTo>
                    <a:lnTo>
                      <a:pt x="361" y="5"/>
                    </a:lnTo>
                    <a:lnTo>
                      <a:pt x="675" y="5"/>
                    </a:lnTo>
                    <a:lnTo>
                      <a:pt x="380" y="767"/>
                    </a:lnTo>
                    <a:lnTo>
                      <a:pt x="453" y="767"/>
                    </a:lnTo>
                    <a:lnTo>
                      <a:pt x="509" y="647"/>
                    </a:lnTo>
                    <a:lnTo>
                      <a:pt x="823" y="647"/>
                    </a:lnTo>
                    <a:lnTo>
                      <a:pt x="463" y="1492"/>
                    </a:lnTo>
                    <a:lnTo>
                      <a:pt x="754" y="1492"/>
                    </a:lnTo>
                    <a:lnTo>
                      <a:pt x="754" y="1677"/>
                    </a:lnTo>
                    <a:lnTo>
                      <a:pt x="366" y="1677"/>
                    </a:lnTo>
                    <a:lnTo>
                      <a:pt x="65" y="1677"/>
                    </a:lnTo>
                    <a:lnTo>
                      <a:pt x="375" y="957"/>
                    </a:lnTo>
                    <a:lnTo>
                      <a:pt x="315" y="957"/>
                    </a:lnTo>
                    <a:close/>
                    <a:moveTo>
                      <a:pt x="763" y="1954"/>
                    </a:moveTo>
                    <a:lnTo>
                      <a:pt x="763" y="2130"/>
                    </a:lnTo>
                    <a:lnTo>
                      <a:pt x="84" y="2130"/>
                    </a:lnTo>
                    <a:lnTo>
                      <a:pt x="84" y="1954"/>
                    </a:lnTo>
                    <a:lnTo>
                      <a:pt x="763" y="1954"/>
                    </a:lnTo>
                    <a:close/>
                    <a:moveTo>
                      <a:pt x="1831" y="1205"/>
                    </a:moveTo>
                    <a:lnTo>
                      <a:pt x="1614" y="994"/>
                    </a:lnTo>
                    <a:lnTo>
                      <a:pt x="1355" y="1205"/>
                    </a:lnTo>
                    <a:lnTo>
                      <a:pt x="884" y="1205"/>
                    </a:lnTo>
                    <a:lnTo>
                      <a:pt x="1392" y="781"/>
                    </a:lnTo>
                    <a:lnTo>
                      <a:pt x="1212" y="587"/>
                    </a:lnTo>
                    <a:lnTo>
                      <a:pt x="1179" y="684"/>
                    </a:lnTo>
                    <a:lnTo>
                      <a:pt x="842" y="684"/>
                    </a:lnTo>
                    <a:lnTo>
                      <a:pt x="1082" y="0"/>
                    </a:lnTo>
                    <a:lnTo>
                      <a:pt x="1420" y="0"/>
                    </a:lnTo>
                    <a:lnTo>
                      <a:pt x="1397" y="79"/>
                    </a:lnTo>
                    <a:lnTo>
                      <a:pt x="2174" y="79"/>
                    </a:lnTo>
                    <a:lnTo>
                      <a:pt x="2174" y="527"/>
                    </a:lnTo>
                    <a:lnTo>
                      <a:pt x="1864" y="795"/>
                    </a:lnTo>
                    <a:lnTo>
                      <a:pt x="2271" y="1205"/>
                    </a:lnTo>
                    <a:lnTo>
                      <a:pt x="1831" y="1205"/>
                    </a:lnTo>
                    <a:close/>
                    <a:moveTo>
                      <a:pt x="934" y="2190"/>
                    </a:moveTo>
                    <a:lnTo>
                      <a:pt x="934" y="1303"/>
                    </a:lnTo>
                    <a:lnTo>
                      <a:pt x="2206" y="1303"/>
                    </a:lnTo>
                    <a:lnTo>
                      <a:pt x="2206" y="2190"/>
                    </a:lnTo>
                    <a:lnTo>
                      <a:pt x="934" y="2190"/>
                    </a:lnTo>
                    <a:close/>
                    <a:moveTo>
                      <a:pt x="1522" y="467"/>
                    </a:moveTo>
                    <a:lnTo>
                      <a:pt x="1646" y="592"/>
                    </a:lnTo>
                    <a:lnTo>
                      <a:pt x="1892" y="379"/>
                    </a:lnTo>
                    <a:lnTo>
                      <a:pt x="1892" y="254"/>
                    </a:lnTo>
                    <a:lnTo>
                      <a:pt x="1332" y="254"/>
                    </a:lnTo>
                    <a:lnTo>
                      <a:pt x="1253" y="467"/>
                    </a:lnTo>
                    <a:lnTo>
                      <a:pt x="1522" y="467"/>
                    </a:lnTo>
                    <a:close/>
                    <a:moveTo>
                      <a:pt x="1277" y="1478"/>
                    </a:moveTo>
                    <a:lnTo>
                      <a:pt x="1277" y="2014"/>
                    </a:lnTo>
                    <a:lnTo>
                      <a:pt x="1864" y="2014"/>
                    </a:lnTo>
                    <a:lnTo>
                      <a:pt x="1864" y="1478"/>
                    </a:lnTo>
                    <a:lnTo>
                      <a:pt x="1277" y="1478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8" name="Freeform 17"/>
              <p:cNvSpPr>
                <a:spLocks noChangeArrowheads="1"/>
              </p:cNvSpPr>
              <p:nvPr/>
            </p:nvSpPr>
            <p:spPr bwMode="auto">
              <a:xfrm>
                <a:off x="3982528" y="697395"/>
                <a:ext cx="362437" cy="363166"/>
              </a:xfrm>
              <a:custGeom>
                <a:avLst/>
                <a:gdLst>
                  <a:gd name="T0" fmla="*/ 1244 w 2193"/>
                  <a:gd name="T1" fmla="*/ 1012 h 2195"/>
                  <a:gd name="T2" fmla="*/ 934 w 2193"/>
                  <a:gd name="T3" fmla="*/ 1589 h 2195"/>
                  <a:gd name="T4" fmla="*/ 1249 w 2193"/>
                  <a:gd name="T5" fmla="*/ 1764 h 2195"/>
                  <a:gd name="T6" fmla="*/ 925 w 2193"/>
                  <a:gd name="T7" fmla="*/ 2194 h 2195"/>
                  <a:gd name="T8" fmla="*/ 439 w 2193"/>
                  <a:gd name="T9" fmla="*/ 2032 h 2195"/>
                  <a:gd name="T10" fmla="*/ 597 w 2193"/>
                  <a:gd name="T11" fmla="*/ 1764 h 2195"/>
                  <a:gd name="T12" fmla="*/ 65 w 2193"/>
                  <a:gd name="T13" fmla="*/ 1589 h 2195"/>
                  <a:gd name="T14" fmla="*/ 856 w 2193"/>
                  <a:gd name="T15" fmla="*/ 1187 h 2195"/>
                  <a:gd name="T16" fmla="*/ 292 w 2193"/>
                  <a:gd name="T17" fmla="*/ 1455 h 2195"/>
                  <a:gd name="T18" fmla="*/ 167 w 2193"/>
                  <a:gd name="T19" fmla="*/ 1187 h 2195"/>
                  <a:gd name="T20" fmla="*/ 65 w 2193"/>
                  <a:gd name="T21" fmla="*/ 1012 h 2195"/>
                  <a:gd name="T22" fmla="*/ 361 w 2193"/>
                  <a:gd name="T23" fmla="*/ 809 h 2195"/>
                  <a:gd name="T24" fmla="*/ 56 w 2193"/>
                  <a:gd name="T25" fmla="*/ 628 h 2195"/>
                  <a:gd name="T26" fmla="*/ 366 w 2193"/>
                  <a:gd name="T27" fmla="*/ 319 h 2195"/>
                  <a:gd name="T28" fmla="*/ 125 w 2193"/>
                  <a:gd name="T29" fmla="*/ 148 h 2195"/>
                  <a:gd name="T30" fmla="*/ 366 w 2193"/>
                  <a:gd name="T31" fmla="*/ 0 h 2195"/>
                  <a:gd name="T32" fmla="*/ 680 w 2193"/>
                  <a:gd name="T33" fmla="*/ 148 h 2195"/>
                  <a:gd name="T34" fmla="*/ 934 w 2193"/>
                  <a:gd name="T35" fmla="*/ 319 h 2195"/>
                  <a:gd name="T36" fmla="*/ 680 w 2193"/>
                  <a:gd name="T37" fmla="*/ 628 h 2195"/>
                  <a:gd name="T38" fmla="*/ 1022 w 2193"/>
                  <a:gd name="T39" fmla="*/ 64 h 2195"/>
                  <a:gd name="T40" fmla="*/ 1115 w 2193"/>
                  <a:gd name="T41" fmla="*/ 628 h 2195"/>
                  <a:gd name="T42" fmla="*/ 1244 w 2193"/>
                  <a:gd name="T43" fmla="*/ 809 h 2195"/>
                  <a:gd name="T44" fmla="*/ 546 w 2193"/>
                  <a:gd name="T45" fmla="*/ 1012 h 2195"/>
                  <a:gd name="T46" fmla="*/ 1683 w 2193"/>
                  <a:gd name="T47" fmla="*/ 0 h 2195"/>
                  <a:gd name="T48" fmla="*/ 2183 w 2193"/>
                  <a:gd name="T49" fmla="*/ 115 h 2195"/>
                  <a:gd name="T50" fmla="*/ 2113 w 2193"/>
                  <a:gd name="T51" fmla="*/ 291 h 2195"/>
                  <a:gd name="T52" fmla="*/ 1868 w 2193"/>
                  <a:gd name="T53" fmla="*/ 1427 h 2195"/>
                  <a:gd name="T54" fmla="*/ 1836 w 2193"/>
                  <a:gd name="T55" fmla="*/ 2194 h 2195"/>
                  <a:gd name="T56" fmla="*/ 1535 w 2193"/>
                  <a:gd name="T57" fmla="*/ 2194 h 2195"/>
                  <a:gd name="T58" fmla="*/ 1489 w 2193"/>
                  <a:gd name="T59" fmla="*/ 1445 h 2195"/>
                  <a:gd name="T60" fmla="*/ 1632 w 2193"/>
                  <a:gd name="T61" fmla="*/ 1104 h 2195"/>
                  <a:gd name="T62" fmla="*/ 1771 w 2193"/>
                  <a:gd name="T63" fmla="*/ 291 h 2195"/>
                  <a:gd name="T64" fmla="*/ 1614 w 2193"/>
                  <a:gd name="T65" fmla="*/ 975 h 2195"/>
                  <a:gd name="T66" fmla="*/ 1360 w 2193"/>
                  <a:gd name="T67" fmla="*/ 0 h 2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193" h="2195">
                    <a:moveTo>
                      <a:pt x="546" y="1012"/>
                    </a:moveTo>
                    <a:lnTo>
                      <a:pt x="1244" y="1012"/>
                    </a:lnTo>
                    <a:lnTo>
                      <a:pt x="1244" y="1187"/>
                    </a:lnTo>
                    <a:lnTo>
                      <a:pt x="934" y="1589"/>
                    </a:lnTo>
                    <a:lnTo>
                      <a:pt x="1249" y="1589"/>
                    </a:lnTo>
                    <a:lnTo>
                      <a:pt x="1249" y="1764"/>
                    </a:lnTo>
                    <a:lnTo>
                      <a:pt x="925" y="1764"/>
                    </a:lnTo>
                    <a:lnTo>
                      <a:pt x="925" y="2194"/>
                    </a:lnTo>
                    <a:lnTo>
                      <a:pt x="439" y="2194"/>
                    </a:lnTo>
                    <a:lnTo>
                      <a:pt x="439" y="2032"/>
                    </a:lnTo>
                    <a:lnTo>
                      <a:pt x="597" y="2032"/>
                    </a:lnTo>
                    <a:lnTo>
                      <a:pt x="597" y="1764"/>
                    </a:lnTo>
                    <a:lnTo>
                      <a:pt x="65" y="1764"/>
                    </a:lnTo>
                    <a:lnTo>
                      <a:pt x="65" y="1589"/>
                    </a:lnTo>
                    <a:lnTo>
                      <a:pt x="537" y="1589"/>
                    </a:lnTo>
                    <a:lnTo>
                      <a:pt x="856" y="1187"/>
                    </a:lnTo>
                    <a:lnTo>
                      <a:pt x="453" y="1187"/>
                    </a:lnTo>
                    <a:lnTo>
                      <a:pt x="292" y="1455"/>
                    </a:lnTo>
                    <a:lnTo>
                      <a:pt x="0" y="1455"/>
                    </a:lnTo>
                    <a:lnTo>
                      <a:pt x="167" y="1187"/>
                    </a:lnTo>
                    <a:lnTo>
                      <a:pt x="65" y="1187"/>
                    </a:lnTo>
                    <a:lnTo>
                      <a:pt x="65" y="1012"/>
                    </a:lnTo>
                    <a:lnTo>
                      <a:pt x="255" y="1012"/>
                    </a:lnTo>
                    <a:lnTo>
                      <a:pt x="361" y="809"/>
                    </a:lnTo>
                    <a:lnTo>
                      <a:pt x="56" y="809"/>
                    </a:lnTo>
                    <a:lnTo>
                      <a:pt x="56" y="628"/>
                    </a:lnTo>
                    <a:lnTo>
                      <a:pt x="366" y="628"/>
                    </a:lnTo>
                    <a:lnTo>
                      <a:pt x="366" y="319"/>
                    </a:lnTo>
                    <a:lnTo>
                      <a:pt x="125" y="319"/>
                    </a:lnTo>
                    <a:lnTo>
                      <a:pt x="125" y="148"/>
                    </a:lnTo>
                    <a:lnTo>
                      <a:pt x="366" y="148"/>
                    </a:lnTo>
                    <a:lnTo>
                      <a:pt x="366" y="0"/>
                    </a:lnTo>
                    <a:lnTo>
                      <a:pt x="680" y="0"/>
                    </a:lnTo>
                    <a:lnTo>
                      <a:pt x="680" y="148"/>
                    </a:lnTo>
                    <a:lnTo>
                      <a:pt x="934" y="148"/>
                    </a:lnTo>
                    <a:lnTo>
                      <a:pt x="934" y="319"/>
                    </a:lnTo>
                    <a:lnTo>
                      <a:pt x="680" y="319"/>
                    </a:lnTo>
                    <a:lnTo>
                      <a:pt x="680" y="628"/>
                    </a:lnTo>
                    <a:lnTo>
                      <a:pt x="846" y="628"/>
                    </a:lnTo>
                    <a:lnTo>
                      <a:pt x="1022" y="64"/>
                    </a:lnTo>
                    <a:lnTo>
                      <a:pt x="1272" y="64"/>
                    </a:lnTo>
                    <a:lnTo>
                      <a:pt x="1115" y="628"/>
                    </a:lnTo>
                    <a:lnTo>
                      <a:pt x="1244" y="628"/>
                    </a:lnTo>
                    <a:lnTo>
                      <a:pt x="1244" y="809"/>
                    </a:lnTo>
                    <a:lnTo>
                      <a:pt x="652" y="809"/>
                    </a:lnTo>
                    <a:lnTo>
                      <a:pt x="546" y="1012"/>
                    </a:lnTo>
                    <a:close/>
                    <a:moveTo>
                      <a:pt x="1360" y="0"/>
                    </a:moveTo>
                    <a:lnTo>
                      <a:pt x="1683" y="0"/>
                    </a:lnTo>
                    <a:lnTo>
                      <a:pt x="1679" y="115"/>
                    </a:lnTo>
                    <a:lnTo>
                      <a:pt x="2183" y="115"/>
                    </a:lnTo>
                    <a:lnTo>
                      <a:pt x="2183" y="291"/>
                    </a:lnTo>
                    <a:lnTo>
                      <a:pt x="2113" y="291"/>
                    </a:lnTo>
                    <a:lnTo>
                      <a:pt x="2113" y="739"/>
                    </a:lnTo>
                    <a:lnTo>
                      <a:pt x="1868" y="1427"/>
                    </a:lnTo>
                    <a:lnTo>
                      <a:pt x="2192" y="2194"/>
                    </a:lnTo>
                    <a:lnTo>
                      <a:pt x="1836" y="2194"/>
                    </a:lnTo>
                    <a:lnTo>
                      <a:pt x="1683" y="1834"/>
                    </a:lnTo>
                    <a:lnTo>
                      <a:pt x="1535" y="2194"/>
                    </a:lnTo>
                    <a:lnTo>
                      <a:pt x="1175" y="2194"/>
                    </a:lnTo>
                    <a:lnTo>
                      <a:pt x="1489" y="1445"/>
                    </a:lnTo>
                    <a:lnTo>
                      <a:pt x="1355" y="1104"/>
                    </a:lnTo>
                    <a:lnTo>
                      <a:pt x="1632" y="1104"/>
                    </a:lnTo>
                    <a:lnTo>
                      <a:pt x="1771" y="698"/>
                    </a:lnTo>
                    <a:lnTo>
                      <a:pt x="1771" y="291"/>
                    </a:lnTo>
                    <a:lnTo>
                      <a:pt x="1669" y="291"/>
                    </a:lnTo>
                    <a:lnTo>
                      <a:pt x="1614" y="975"/>
                    </a:lnTo>
                    <a:lnTo>
                      <a:pt x="1281" y="975"/>
                    </a:lnTo>
                    <a:lnTo>
                      <a:pt x="1360" y="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9" name="Freeform 18"/>
              <p:cNvSpPr>
                <a:spLocks noChangeArrowheads="1"/>
              </p:cNvSpPr>
              <p:nvPr/>
            </p:nvSpPr>
            <p:spPr bwMode="auto">
              <a:xfrm>
                <a:off x="4374864" y="702500"/>
                <a:ext cx="369000" cy="355874"/>
              </a:xfrm>
              <a:custGeom>
                <a:avLst/>
                <a:gdLst>
                  <a:gd name="T0" fmla="*/ 1447 w 2230"/>
                  <a:gd name="T1" fmla="*/ 1118 h 2150"/>
                  <a:gd name="T2" fmla="*/ 2229 w 2230"/>
                  <a:gd name="T3" fmla="*/ 1405 h 2150"/>
                  <a:gd name="T4" fmla="*/ 1545 w 2230"/>
                  <a:gd name="T5" fmla="*/ 1405 h 2150"/>
                  <a:gd name="T6" fmla="*/ 1078 w 2230"/>
                  <a:gd name="T7" fmla="*/ 1252 h 2150"/>
                  <a:gd name="T8" fmla="*/ 652 w 2230"/>
                  <a:gd name="T9" fmla="*/ 1405 h 2150"/>
                  <a:gd name="T10" fmla="*/ 0 w 2230"/>
                  <a:gd name="T11" fmla="*/ 1405 h 2150"/>
                  <a:gd name="T12" fmla="*/ 726 w 2230"/>
                  <a:gd name="T13" fmla="*/ 1137 h 2150"/>
                  <a:gd name="T14" fmla="*/ 222 w 2230"/>
                  <a:gd name="T15" fmla="*/ 976 h 2150"/>
                  <a:gd name="T16" fmla="*/ 361 w 2230"/>
                  <a:gd name="T17" fmla="*/ 745 h 2150"/>
                  <a:gd name="T18" fmla="*/ 88 w 2230"/>
                  <a:gd name="T19" fmla="*/ 745 h 2150"/>
                  <a:gd name="T20" fmla="*/ 88 w 2230"/>
                  <a:gd name="T21" fmla="*/ 583 h 2150"/>
                  <a:gd name="T22" fmla="*/ 467 w 2230"/>
                  <a:gd name="T23" fmla="*/ 583 h 2150"/>
                  <a:gd name="T24" fmla="*/ 550 w 2230"/>
                  <a:gd name="T25" fmla="*/ 444 h 2150"/>
                  <a:gd name="T26" fmla="*/ 902 w 2230"/>
                  <a:gd name="T27" fmla="*/ 444 h 2150"/>
                  <a:gd name="T28" fmla="*/ 823 w 2230"/>
                  <a:gd name="T29" fmla="*/ 583 h 2150"/>
                  <a:gd name="T30" fmla="*/ 2146 w 2230"/>
                  <a:gd name="T31" fmla="*/ 583 h 2150"/>
                  <a:gd name="T32" fmla="*/ 2146 w 2230"/>
                  <a:gd name="T33" fmla="*/ 745 h 2150"/>
                  <a:gd name="T34" fmla="*/ 1910 w 2230"/>
                  <a:gd name="T35" fmla="*/ 745 h 2150"/>
                  <a:gd name="T36" fmla="*/ 1910 w 2230"/>
                  <a:gd name="T37" fmla="*/ 957 h 2150"/>
                  <a:gd name="T38" fmla="*/ 1447 w 2230"/>
                  <a:gd name="T39" fmla="*/ 1118 h 2150"/>
                  <a:gd name="T40" fmla="*/ 56 w 2230"/>
                  <a:gd name="T41" fmla="*/ 2126 h 2150"/>
                  <a:gd name="T42" fmla="*/ 426 w 2230"/>
                  <a:gd name="T43" fmla="*/ 1733 h 2150"/>
                  <a:gd name="T44" fmla="*/ 819 w 2230"/>
                  <a:gd name="T45" fmla="*/ 1733 h 2150"/>
                  <a:gd name="T46" fmla="*/ 463 w 2230"/>
                  <a:gd name="T47" fmla="*/ 2126 h 2150"/>
                  <a:gd name="T48" fmla="*/ 56 w 2230"/>
                  <a:gd name="T49" fmla="*/ 2126 h 2150"/>
                  <a:gd name="T50" fmla="*/ 1817 w 2230"/>
                  <a:gd name="T51" fmla="*/ 490 h 2150"/>
                  <a:gd name="T52" fmla="*/ 1817 w 2230"/>
                  <a:gd name="T53" fmla="*/ 292 h 2150"/>
                  <a:gd name="T54" fmla="*/ 412 w 2230"/>
                  <a:gd name="T55" fmla="*/ 292 h 2150"/>
                  <a:gd name="T56" fmla="*/ 412 w 2230"/>
                  <a:gd name="T57" fmla="*/ 490 h 2150"/>
                  <a:gd name="T58" fmla="*/ 88 w 2230"/>
                  <a:gd name="T59" fmla="*/ 490 h 2150"/>
                  <a:gd name="T60" fmla="*/ 88 w 2230"/>
                  <a:gd name="T61" fmla="*/ 121 h 2150"/>
                  <a:gd name="T62" fmla="*/ 925 w 2230"/>
                  <a:gd name="T63" fmla="*/ 121 h 2150"/>
                  <a:gd name="T64" fmla="*/ 925 w 2230"/>
                  <a:gd name="T65" fmla="*/ 0 h 2150"/>
                  <a:gd name="T66" fmla="*/ 1290 w 2230"/>
                  <a:gd name="T67" fmla="*/ 0 h 2150"/>
                  <a:gd name="T68" fmla="*/ 1290 w 2230"/>
                  <a:gd name="T69" fmla="*/ 121 h 2150"/>
                  <a:gd name="T70" fmla="*/ 2146 w 2230"/>
                  <a:gd name="T71" fmla="*/ 121 h 2150"/>
                  <a:gd name="T72" fmla="*/ 2146 w 2230"/>
                  <a:gd name="T73" fmla="*/ 490 h 2150"/>
                  <a:gd name="T74" fmla="*/ 1817 w 2230"/>
                  <a:gd name="T75" fmla="*/ 490 h 2150"/>
                  <a:gd name="T76" fmla="*/ 1281 w 2230"/>
                  <a:gd name="T77" fmla="*/ 1368 h 2150"/>
                  <a:gd name="T78" fmla="*/ 1281 w 2230"/>
                  <a:gd name="T79" fmla="*/ 1497 h 2150"/>
                  <a:gd name="T80" fmla="*/ 2146 w 2230"/>
                  <a:gd name="T81" fmla="*/ 1497 h 2150"/>
                  <a:gd name="T82" fmla="*/ 2146 w 2230"/>
                  <a:gd name="T83" fmla="*/ 1668 h 2150"/>
                  <a:gd name="T84" fmla="*/ 1281 w 2230"/>
                  <a:gd name="T85" fmla="*/ 1668 h 2150"/>
                  <a:gd name="T86" fmla="*/ 1281 w 2230"/>
                  <a:gd name="T87" fmla="*/ 2149 h 2150"/>
                  <a:gd name="T88" fmla="*/ 944 w 2230"/>
                  <a:gd name="T89" fmla="*/ 2149 h 2150"/>
                  <a:gd name="T90" fmla="*/ 944 w 2230"/>
                  <a:gd name="T91" fmla="*/ 1668 h 2150"/>
                  <a:gd name="T92" fmla="*/ 88 w 2230"/>
                  <a:gd name="T93" fmla="*/ 1668 h 2150"/>
                  <a:gd name="T94" fmla="*/ 88 w 2230"/>
                  <a:gd name="T95" fmla="*/ 1497 h 2150"/>
                  <a:gd name="T96" fmla="*/ 944 w 2230"/>
                  <a:gd name="T97" fmla="*/ 1497 h 2150"/>
                  <a:gd name="T98" fmla="*/ 944 w 2230"/>
                  <a:gd name="T99" fmla="*/ 1368 h 2150"/>
                  <a:gd name="T100" fmla="*/ 1281 w 2230"/>
                  <a:gd name="T101" fmla="*/ 1368 h 2150"/>
                  <a:gd name="T102" fmla="*/ 1115 w 2230"/>
                  <a:gd name="T103" fmla="*/ 999 h 2150"/>
                  <a:gd name="T104" fmla="*/ 1568 w 2230"/>
                  <a:gd name="T105" fmla="*/ 832 h 2150"/>
                  <a:gd name="T106" fmla="*/ 1568 w 2230"/>
                  <a:gd name="T107" fmla="*/ 745 h 2150"/>
                  <a:gd name="T108" fmla="*/ 726 w 2230"/>
                  <a:gd name="T109" fmla="*/ 745 h 2150"/>
                  <a:gd name="T110" fmla="*/ 675 w 2230"/>
                  <a:gd name="T111" fmla="*/ 837 h 2150"/>
                  <a:gd name="T112" fmla="*/ 1115 w 2230"/>
                  <a:gd name="T113" fmla="*/ 999 h 2150"/>
                  <a:gd name="T114" fmla="*/ 2192 w 2230"/>
                  <a:gd name="T115" fmla="*/ 2126 h 2150"/>
                  <a:gd name="T116" fmla="*/ 1776 w 2230"/>
                  <a:gd name="T117" fmla="*/ 2126 h 2150"/>
                  <a:gd name="T118" fmla="*/ 1420 w 2230"/>
                  <a:gd name="T119" fmla="*/ 1733 h 2150"/>
                  <a:gd name="T120" fmla="*/ 1827 w 2230"/>
                  <a:gd name="T121" fmla="*/ 1733 h 2150"/>
                  <a:gd name="T122" fmla="*/ 2192 w 2230"/>
                  <a:gd name="T123" fmla="*/ 2126 h 2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230" h="2150">
                    <a:moveTo>
                      <a:pt x="1447" y="1118"/>
                    </a:moveTo>
                    <a:lnTo>
                      <a:pt x="2229" y="1405"/>
                    </a:lnTo>
                    <a:lnTo>
                      <a:pt x="1545" y="1405"/>
                    </a:lnTo>
                    <a:lnTo>
                      <a:pt x="1078" y="1252"/>
                    </a:lnTo>
                    <a:lnTo>
                      <a:pt x="652" y="1405"/>
                    </a:lnTo>
                    <a:lnTo>
                      <a:pt x="0" y="1405"/>
                    </a:lnTo>
                    <a:lnTo>
                      <a:pt x="726" y="1137"/>
                    </a:lnTo>
                    <a:lnTo>
                      <a:pt x="222" y="976"/>
                    </a:lnTo>
                    <a:lnTo>
                      <a:pt x="361" y="745"/>
                    </a:lnTo>
                    <a:lnTo>
                      <a:pt x="88" y="745"/>
                    </a:lnTo>
                    <a:lnTo>
                      <a:pt x="88" y="583"/>
                    </a:lnTo>
                    <a:lnTo>
                      <a:pt x="467" y="583"/>
                    </a:lnTo>
                    <a:lnTo>
                      <a:pt x="550" y="444"/>
                    </a:lnTo>
                    <a:lnTo>
                      <a:pt x="902" y="444"/>
                    </a:lnTo>
                    <a:lnTo>
                      <a:pt x="823" y="583"/>
                    </a:lnTo>
                    <a:lnTo>
                      <a:pt x="2146" y="583"/>
                    </a:lnTo>
                    <a:lnTo>
                      <a:pt x="2146" y="745"/>
                    </a:lnTo>
                    <a:lnTo>
                      <a:pt x="1910" y="745"/>
                    </a:lnTo>
                    <a:lnTo>
                      <a:pt x="1910" y="957"/>
                    </a:lnTo>
                    <a:lnTo>
                      <a:pt x="1447" y="1118"/>
                    </a:lnTo>
                    <a:close/>
                    <a:moveTo>
                      <a:pt x="56" y="2126"/>
                    </a:moveTo>
                    <a:lnTo>
                      <a:pt x="426" y="1733"/>
                    </a:lnTo>
                    <a:lnTo>
                      <a:pt x="819" y="1733"/>
                    </a:lnTo>
                    <a:lnTo>
                      <a:pt x="463" y="2126"/>
                    </a:lnTo>
                    <a:lnTo>
                      <a:pt x="56" y="2126"/>
                    </a:lnTo>
                    <a:close/>
                    <a:moveTo>
                      <a:pt x="1817" y="490"/>
                    </a:moveTo>
                    <a:lnTo>
                      <a:pt x="1817" y="292"/>
                    </a:lnTo>
                    <a:lnTo>
                      <a:pt x="412" y="292"/>
                    </a:lnTo>
                    <a:lnTo>
                      <a:pt x="412" y="490"/>
                    </a:lnTo>
                    <a:lnTo>
                      <a:pt x="88" y="490"/>
                    </a:lnTo>
                    <a:lnTo>
                      <a:pt x="88" y="121"/>
                    </a:lnTo>
                    <a:lnTo>
                      <a:pt x="925" y="121"/>
                    </a:lnTo>
                    <a:lnTo>
                      <a:pt x="925" y="0"/>
                    </a:lnTo>
                    <a:lnTo>
                      <a:pt x="1290" y="0"/>
                    </a:lnTo>
                    <a:lnTo>
                      <a:pt x="1290" y="121"/>
                    </a:lnTo>
                    <a:lnTo>
                      <a:pt x="2146" y="121"/>
                    </a:lnTo>
                    <a:lnTo>
                      <a:pt x="2146" y="490"/>
                    </a:lnTo>
                    <a:lnTo>
                      <a:pt x="1817" y="490"/>
                    </a:lnTo>
                    <a:close/>
                    <a:moveTo>
                      <a:pt x="1281" y="1368"/>
                    </a:moveTo>
                    <a:lnTo>
                      <a:pt x="1281" y="1497"/>
                    </a:lnTo>
                    <a:lnTo>
                      <a:pt x="2146" y="1497"/>
                    </a:lnTo>
                    <a:lnTo>
                      <a:pt x="2146" y="1668"/>
                    </a:lnTo>
                    <a:lnTo>
                      <a:pt x="1281" y="1668"/>
                    </a:lnTo>
                    <a:lnTo>
                      <a:pt x="1281" y="2149"/>
                    </a:lnTo>
                    <a:lnTo>
                      <a:pt x="944" y="2149"/>
                    </a:lnTo>
                    <a:lnTo>
                      <a:pt x="944" y="1668"/>
                    </a:lnTo>
                    <a:lnTo>
                      <a:pt x="88" y="1668"/>
                    </a:lnTo>
                    <a:lnTo>
                      <a:pt x="88" y="1497"/>
                    </a:lnTo>
                    <a:lnTo>
                      <a:pt x="944" y="1497"/>
                    </a:lnTo>
                    <a:lnTo>
                      <a:pt x="944" y="1368"/>
                    </a:lnTo>
                    <a:lnTo>
                      <a:pt x="1281" y="1368"/>
                    </a:lnTo>
                    <a:close/>
                    <a:moveTo>
                      <a:pt x="1115" y="999"/>
                    </a:moveTo>
                    <a:lnTo>
                      <a:pt x="1568" y="832"/>
                    </a:lnTo>
                    <a:lnTo>
                      <a:pt x="1568" y="745"/>
                    </a:lnTo>
                    <a:lnTo>
                      <a:pt x="726" y="745"/>
                    </a:lnTo>
                    <a:lnTo>
                      <a:pt x="675" y="837"/>
                    </a:lnTo>
                    <a:lnTo>
                      <a:pt x="1115" y="999"/>
                    </a:lnTo>
                    <a:close/>
                    <a:moveTo>
                      <a:pt x="2192" y="2126"/>
                    </a:moveTo>
                    <a:lnTo>
                      <a:pt x="1776" y="2126"/>
                    </a:lnTo>
                    <a:lnTo>
                      <a:pt x="1420" y="1733"/>
                    </a:lnTo>
                    <a:lnTo>
                      <a:pt x="1827" y="1733"/>
                    </a:lnTo>
                    <a:lnTo>
                      <a:pt x="2192" y="212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" name="Freeform 19"/>
              <p:cNvSpPr>
                <a:spLocks noChangeArrowheads="1"/>
              </p:cNvSpPr>
              <p:nvPr/>
            </p:nvSpPr>
            <p:spPr bwMode="auto">
              <a:xfrm>
                <a:off x="4758449" y="696666"/>
                <a:ext cx="376293" cy="364625"/>
              </a:xfrm>
              <a:custGeom>
                <a:avLst/>
                <a:gdLst>
                  <a:gd name="T0" fmla="*/ 615 w 2276"/>
                  <a:gd name="T1" fmla="*/ 943 h 2205"/>
                  <a:gd name="T2" fmla="*/ 897 w 2276"/>
                  <a:gd name="T3" fmla="*/ 1145 h 2205"/>
                  <a:gd name="T4" fmla="*/ 897 w 2276"/>
                  <a:gd name="T5" fmla="*/ 1548 h 2205"/>
                  <a:gd name="T6" fmla="*/ 583 w 2276"/>
                  <a:gd name="T7" fmla="*/ 1330 h 2205"/>
                  <a:gd name="T8" fmla="*/ 583 w 2276"/>
                  <a:gd name="T9" fmla="*/ 2204 h 2205"/>
                  <a:gd name="T10" fmla="*/ 241 w 2276"/>
                  <a:gd name="T11" fmla="*/ 2204 h 2205"/>
                  <a:gd name="T12" fmla="*/ 241 w 2276"/>
                  <a:gd name="T13" fmla="*/ 1478 h 2205"/>
                  <a:gd name="T14" fmla="*/ 0 w 2276"/>
                  <a:gd name="T15" fmla="*/ 1478 h 2205"/>
                  <a:gd name="T16" fmla="*/ 435 w 2276"/>
                  <a:gd name="T17" fmla="*/ 439 h 2205"/>
                  <a:gd name="T18" fmla="*/ 93 w 2276"/>
                  <a:gd name="T19" fmla="*/ 439 h 2205"/>
                  <a:gd name="T20" fmla="*/ 93 w 2276"/>
                  <a:gd name="T21" fmla="*/ 264 h 2205"/>
                  <a:gd name="T22" fmla="*/ 306 w 2276"/>
                  <a:gd name="T23" fmla="*/ 264 h 2205"/>
                  <a:gd name="T24" fmla="*/ 306 w 2276"/>
                  <a:gd name="T25" fmla="*/ 0 h 2205"/>
                  <a:gd name="T26" fmla="*/ 680 w 2276"/>
                  <a:gd name="T27" fmla="*/ 0 h 2205"/>
                  <a:gd name="T28" fmla="*/ 680 w 2276"/>
                  <a:gd name="T29" fmla="*/ 264 h 2205"/>
                  <a:gd name="T30" fmla="*/ 819 w 2276"/>
                  <a:gd name="T31" fmla="*/ 264 h 2205"/>
                  <a:gd name="T32" fmla="*/ 819 w 2276"/>
                  <a:gd name="T33" fmla="*/ 439 h 2205"/>
                  <a:gd name="T34" fmla="*/ 615 w 2276"/>
                  <a:gd name="T35" fmla="*/ 943 h 2205"/>
                  <a:gd name="T36" fmla="*/ 888 w 2276"/>
                  <a:gd name="T37" fmla="*/ 726 h 2205"/>
                  <a:gd name="T38" fmla="*/ 888 w 2276"/>
                  <a:gd name="T39" fmla="*/ 550 h 2205"/>
                  <a:gd name="T40" fmla="*/ 1360 w 2276"/>
                  <a:gd name="T41" fmla="*/ 550 h 2205"/>
                  <a:gd name="T42" fmla="*/ 1360 w 2276"/>
                  <a:gd name="T43" fmla="*/ 0 h 2205"/>
                  <a:gd name="T44" fmla="*/ 1702 w 2276"/>
                  <a:gd name="T45" fmla="*/ 0 h 2205"/>
                  <a:gd name="T46" fmla="*/ 1702 w 2276"/>
                  <a:gd name="T47" fmla="*/ 550 h 2205"/>
                  <a:gd name="T48" fmla="*/ 2178 w 2276"/>
                  <a:gd name="T49" fmla="*/ 550 h 2205"/>
                  <a:gd name="T50" fmla="*/ 2178 w 2276"/>
                  <a:gd name="T51" fmla="*/ 726 h 2205"/>
                  <a:gd name="T52" fmla="*/ 1702 w 2276"/>
                  <a:gd name="T53" fmla="*/ 726 h 2205"/>
                  <a:gd name="T54" fmla="*/ 1702 w 2276"/>
                  <a:gd name="T55" fmla="*/ 1996 h 2205"/>
                  <a:gd name="T56" fmla="*/ 2275 w 2276"/>
                  <a:gd name="T57" fmla="*/ 1996 h 2205"/>
                  <a:gd name="T58" fmla="*/ 2275 w 2276"/>
                  <a:gd name="T59" fmla="*/ 2172 h 2205"/>
                  <a:gd name="T60" fmla="*/ 763 w 2276"/>
                  <a:gd name="T61" fmla="*/ 2172 h 2205"/>
                  <a:gd name="T62" fmla="*/ 763 w 2276"/>
                  <a:gd name="T63" fmla="*/ 1996 h 2205"/>
                  <a:gd name="T64" fmla="*/ 1360 w 2276"/>
                  <a:gd name="T65" fmla="*/ 1996 h 2205"/>
                  <a:gd name="T66" fmla="*/ 1360 w 2276"/>
                  <a:gd name="T67" fmla="*/ 726 h 2205"/>
                  <a:gd name="T68" fmla="*/ 888 w 2276"/>
                  <a:gd name="T69" fmla="*/ 726 h 2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276" h="2205">
                    <a:moveTo>
                      <a:pt x="615" y="943"/>
                    </a:moveTo>
                    <a:lnTo>
                      <a:pt x="897" y="1145"/>
                    </a:lnTo>
                    <a:lnTo>
                      <a:pt x="897" y="1548"/>
                    </a:lnTo>
                    <a:lnTo>
                      <a:pt x="583" y="1330"/>
                    </a:lnTo>
                    <a:lnTo>
                      <a:pt x="583" y="2204"/>
                    </a:lnTo>
                    <a:lnTo>
                      <a:pt x="241" y="2204"/>
                    </a:lnTo>
                    <a:lnTo>
                      <a:pt x="241" y="1478"/>
                    </a:lnTo>
                    <a:lnTo>
                      <a:pt x="0" y="1478"/>
                    </a:lnTo>
                    <a:lnTo>
                      <a:pt x="435" y="439"/>
                    </a:lnTo>
                    <a:lnTo>
                      <a:pt x="93" y="439"/>
                    </a:lnTo>
                    <a:lnTo>
                      <a:pt x="93" y="264"/>
                    </a:lnTo>
                    <a:lnTo>
                      <a:pt x="306" y="264"/>
                    </a:lnTo>
                    <a:lnTo>
                      <a:pt x="306" y="0"/>
                    </a:lnTo>
                    <a:lnTo>
                      <a:pt x="680" y="0"/>
                    </a:lnTo>
                    <a:lnTo>
                      <a:pt x="680" y="264"/>
                    </a:lnTo>
                    <a:lnTo>
                      <a:pt x="819" y="264"/>
                    </a:lnTo>
                    <a:lnTo>
                      <a:pt x="819" y="439"/>
                    </a:lnTo>
                    <a:lnTo>
                      <a:pt x="615" y="943"/>
                    </a:lnTo>
                    <a:close/>
                    <a:moveTo>
                      <a:pt x="888" y="726"/>
                    </a:moveTo>
                    <a:lnTo>
                      <a:pt x="888" y="550"/>
                    </a:lnTo>
                    <a:lnTo>
                      <a:pt x="1360" y="550"/>
                    </a:lnTo>
                    <a:lnTo>
                      <a:pt x="1360" y="0"/>
                    </a:lnTo>
                    <a:lnTo>
                      <a:pt x="1702" y="0"/>
                    </a:lnTo>
                    <a:lnTo>
                      <a:pt x="1702" y="550"/>
                    </a:lnTo>
                    <a:lnTo>
                      <a:pt x="2178" y="550"/>
                    </a:lnTo>
                    <a:lnTo>
                      <a:pt x="2178" y="726"/>
                    </a:lnTo>
                    <a:lnTo>
                      <a:pt x="1702" y="726"/>
                    </a:lnTo>
                    <a:lnTo>
                      <a:pt x="1702" y="1996"/>
                    </a:lnTo>
                    <a:lnTo>
                      <a:pt x="2275" y="1996"/>
                    </a:lnTo>
                    <a:lnTo>
                      <a:pt x="2275" y="2172"/>
                    </a:lnTo>
                    <a:lnTo>
                      <a:pt x="763" y="2172"/>
                    </a:lnTo>
                    <a:lnTo>
                      <a:pt x="763" y="1996"/>
                    </a:lnTo>
                    <a:lnTo>
                      <a:pt x="1360" y="1996"/>
                    </a:lnTo>
                    <a:lnTo>
                      <a:pt x="1360" y="726"/>
                    </a:lnTo>
                    <a:lnTo>
                      <a:pt x="888" y="72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1" name="Freeform 20"/>
              <p:cNvSpPr>
                <a:spLocks noChangeArrowheads="1"/>
              </p:cNvSpPr>
              <p:nvPr/>
            </p:nvSpPr>
            <p:spPr bwMode="auto">
              <a:xfrm>
                <a:off x="5179226" y="705417"/>
                <a:ext cx="328891" cy="352227"/>
              </a:xfrm>
              <a:custGeom>
                <a:avLst/>
                <a:gdLst>
                  <a:gd name="T0" fmla="*/ 1979 w 1990"/>
                  <a:gd name="T1" fmla="*/ 176 h 2131"/>
                  <a:gd name="T2" fmla="*/ 343 w 1990"/>
                  <a:gd name="T3" fmla="*/ 176 h 2131"/>
                  <a:gd name="T4" fmla="*/ 343 w 1990"/>
                  <a:gd name="T5" fmla="*/ 1954 h 2131"/>
                  <a:gd name="T6" fmla="*/ 1989 w 1990"/>
                  <a:gd name="T7" fmla="*/ 1954 h 2131"/>
                  <a:gd name="T8" fmla="*/ 1989 w 1990"/>
                  <a:gd name="T9" fmla="*/ 2130 h 2131"/>
                  <a:gd name="T10" fmla="*/ 0 w 1990"/>
                  <a:gd name="T11" fmla="*/ 2130 h 2131"/>
                  <a:gd name="T12" fmla="*/ 0 w 1990"/>
                  <a:gd name="T13" fmla="*/ 0 h 2131"/>
                  <a:gd name="T14" fmla="*/ 1979 w 1990"/>
                  <a:gd name="T15" fmla="*/ 0 h 2131"/>
                  <a:gd name="T16" fmla="*/ 1979 w 1990"/>
                  <a:gd name="T17" fmla="*/ 176 h 2131"/>
                  <a:gd name="T18" fmla="*/ 958 w 1990"/>
                  <a:gd name="T19" fmla="*/ 1063 h 2131"/>
                  <a:gd name="T20" fmla="*/ 421 w 1990"/>
                  <a:gd name="T21" fmla="*/ 310 h 2131"/>
                  <a:gd name="T22" fmla="*/ 847 w 1990"/>
                  <a:gd name="T23" fmla="*/ 310 h 2131"/>
                  <a:gd name="T24" fmla="*/ 1166 w 1990"/>
                  <a:gd name="T25" fmla="*/ 763 h 2131"/>
                  <a:gd name="T26" fmla="*/ 1475 w 1990"/>
                  <a:gd name="T27" fmla="*/ 310 h 2131"/>
                  <a:gd name="T28" fmla="*/ 1887 w 1990"/>
                  <a:gd name="T29" fmla="*/ 310 h 2131"/>
                  <a:gd name="T30" fmla="*/ 1378 w 1990"/>
                  <a:gd name="T31" fmla="*/ 1058 h 2131"/>
                  <a:gd name="T32" fmla="*/ 1924 w 1990"/>
                  <a:gd name="T33" fmla="*/ 1829 h 2131"/>
                  <a:gd name="T34" fmla="*/ 1508 w 1990"/>
                  <a:gd name="T35" fmla="*/ 1829 h 2131"/>
                  <a:gd name="T36" fmla="*/ 1175 w 1990"/>
                  <a:gd name="T37" fmla="*/ 1358 h 2131"/>
                  <a:gd name="T38" fmla="*/ 860 w 1990"/>
                  <a:gd name="T39" fmla="*/ 1829 h 2131"/>
                  <a:gd name="T40" fmla="*/ 440 w 1990"/>
                  <a:gd name="T41" fmla="*/ 1829 h 2131"/>
                  <a:gd name="T42" fmla="*/ 958 w 1990"/>
                  <a:gd name="T43" fmla="*/ 1063 h 2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90" h="2131">
                    <a:moveTo>
                      <a:pt x="1979" y="176"/>
                    </a:moveTo>
                    <a:lnTo>
                      <a:pt x="343" y="176"/>
                    </a:lnTo>
                    <a:lnTo>
                      <a:pt x="343" y="1954"/>
                    </a:lnTo>
                    <a:lnTo>
                      <a:pt x="1989" y="1954"/>
                    </a:lnTo>
                    <a:lnTo>
                      <a:pt x="1989" y="2130"/>
                    </a:lnTo>
                    <a:lnTo>
                      <a:pt x="0" y="2130"/>
                    </a:lnTo>
                    <a:lnTo>
                      <a:pt x="0" y="0"/>
                    </a:lnTo>
                    <a:lnTo>
                      <a:pt x="1979" y="0"/>
                    </a:lnTo>
                    <a:lnTo>
                      <a:pt x="1979" y="176"/>
                    </a:lnTo>
                    <a:close/>
                    <a:moveTo>
                      <a:pt x="958" y="1063"/>
                    </a:moveTo>
                    <a:lnTo>
                      <a:pt x="421" y="310"/>
                    </a:lnTo>
                    <a:lnTo>
                      <a:pt x="847" y="310"/>
                    </a:lnTo>
                    <a:lnTo>
                      <a:pt x="1166" y="763"/>
                    </a:lnTo>
                    <a:lnTo>
                      <a:pt x="1475" y="310"/>
                    </a:lnTo>
                    <a:lnTo>
                      <a:pt x="1887" y="310"/>
                    </a:lnTo>
                    <a:lnTo>
                      <a:pt x="1378" y="1058"/>
                    </a:lnTo>
                    <a:lnTo>
                      <a:pt x="1924" y="1829"/>
                    </a:lnTo>
                    <a:lnTo>
                      <a:pt x="1508" y="1829"/>
                    </a:lnTo>
                    <a:lnTo>
                      <a:pt x="1175" y="1358"/>
                    </a:lnTo>
                    <a:lnTo>
                      <a:pt x="860" y="1829"/>
                    </a:lnTo>
                    <a:lnTo>
                      <a:pt x="440" y="1829"/>
                    </a:lnTo>
                    <a:lnTo>
                      <a:pt x="958" y="106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bevel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 dirty="0"/>
              </a:p>
            </p:txBody>
          </p:sp>
        </p:grpSp>
      </p:grpSp>
      <p:cxnSp>
        <p:nvCxnSpPr>
          <p:cNvPr id="33" name="直线连接符 32"/>
          <p:cNvCxnSpPr/>
          <p:nvPr userDrawn="1"/>
        </p:nvCxnSpPr>
        <p:spPr>
          <a:xfrm>
            <a:off x="9705401" y="526774"/>
            <a:ext cx="0" cy="503679"/>
          </a:xfrm>
          <a:prstGeom prst="line">
            <a:avLst/>
          </a:prstGeom>
          <a:ln w="127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 userDrawn="1"/>
        </p:nvGrpSpPr>
        <p:grpSpPr>
          <a:xfrm>
            <a:off x="715452" y="646397"/>
            <a:ext cx="403039" cy="321898"/>
            <a:chOff x="1368170" y="664579"/>
            <a:chExt cx="550582" cy="439737"/>
          </a:xfrm>
          <a:solidFill>
            <a:schemeClr val="bg1"/>
          </a:solidFill>
        </p:grpSpPr>
        <p:sp>
          <p:nvSpPr>
            <p:cNvPr id="41" name="Freeform 1"/>
            <p:cNvSpPr>
              <a:spLocks noChangeArrowheads="1"/>
            </p:cNvSpPr>
            <p:nvPr/>
          </p:nvSpPr>
          <p:spPr bwMode="auto">
            <a:xfrm>
              <a:off x="1481203" y="771778"/>
              <a:ext cx="437549" cy="332538"/>
            </a:xfrm>
            <a:custGeom>
              <a:avLst/>
              <a:gdLst>
                <a:gd name="T0" fmla="*/ 25 w 2647"/>
                <a:gd name="T1" fmla="*/ 1478 h 2011"/>
                <a:gd name="T2" fmla="*/ 525 w 2647"/>
                <a:gd name="T3" fmla="*/ 1865 h 2011"/>
                <a:gd name="T4" fmla="*/ 736 w 2647"/>
                <a:gd name="T5" fmla="*/ 1972 h 2011"/>
                <a:gd name="T6" fmla="*/ 940 w 2647"/>
                <a:gd name="T7" fmla="*/ 2010 h 2011"/>
                <a:gd name="T8" fmla="*/ 1078 w 2647"/>
                <a:gd name="T9" fmla="*/ 1991 h 2011"/>
                <a:gd name="T10" fmla="*/ 1286 w 2647"/>
                <a:gd name="T11" fmla="*/ 1894 h 2011"/>
                <a:gd name="T12" fmla="*/ 1506 w 2647"/>
                <a:gd name="T13" fmla="*/ 1715 h 2011"/>
                <a:gd name="T14" fmla="*/ 1506 w 2647"/>
                <a:gd name="T15" fmla="*/ 1715 h 2011"/>
                <a:gd name="T16" fmla="*/ 2630 w 2647"/>
                <a:gd name="T17" fmla="*/ 624 h 2011"/>
                <a:gd name="T18" fmla="*/ 2646 w 2647"/>
                <a:gd name="T19" fmla="*/ 586 h 2011"/>
                <a:gd name="T20" fmla="*/ 2630 w 2647"/>
                <a:gd name="T21" fmla="*/ 548 h 2011"/>
                <a:gd name="T22" fmla="*/ 2090 w 2647"/>
                <a:gd name="T23" fmla="*/ 21 h 2011"/>
                <a:gd name="T24" fmla="*/ 2016 w 2647"/>
                <a:gd name="T25" fmla="*/ 22 h 2011"/>
                <a:gd name="T26" fmla="*/ 2017 w 2647"/>
                <a:gd name="T27" fmla="*/ 96 h 2011"/>
                <a:gd name="T28" fmla="*/ 2518 w 2647"/>
                <a:gd name="T29" fmla="*/ 586 h 2011"/>
                <a:gd name="T30" fmla="*/ 1433 w 2647"/>
                <a:gd name="T31" fmla="*/ 1639 h 2011"/>
                <a:gd name="T32" fmla="*/ 1433 w 2647"/>
                <a:gd name="T33" fmla="*/ 1639 h 2011"/>
                <a:gd name="T34" fmla="*/ 1167 w 2647"/>
                <a:gd name="T35" fmla="*/ 1843 h 2011"/>
                <a:gd name="T36" fmla="*/ 1051 w 2647"/>
                <a:gd name="T37" fmla="*/ 1889 h 2011"/>
                <a:gd name="T38" fmla="*/ 940 w 2647"/>
                <a:gd name="T39" fmla="*/ 1904 h 2011"/>
                <a:gd name="T40" fmla="*/ 772 w 2647"/>
                <a:gd name="T41" fmla="*/ 1872 h 2011"/>
                <a:gd name="T42" fmla="*/ 474 w 2647"/>
                <a:gd name="T43" fmla="*/ 1704 h 2011"/>
                <a:gd name="T44" fmla="*/ 93 w 2647"/>
                <a:gd name="T45" fmla="*/ 1398 h 2011"/>
                <a:gd name="T46" fmla="*/ 19 w 2647"/>
                <a:gd name="T47" fmla="*/ 1404 h 2011"/>
                <a:gd name="T48" fmla="*/ 25 w 2647"/>
                <a:gd name="T49" fmla="*/ 1478 h 20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47" h="2011">
                  <a:moveTo>
                    <a:pt x="25" y="1478"/>
                  </a:moveTo>
                  <a:cubicBezTo>
                    <a:pt x="219" y="1643"/>
                    <a:pt x="380" y="1773"/>
                    <a:pt x="525" y="1865"/>
                  </a:cubicBezTo>
                  <a:cubicBezTo>
                    <a:pt x="598" y="1911"/>
                    <a:pt x="668" y="1947"/>
                    <a:pt x="736" y="1972"/>
                  </a:cubicBezTo>
                  <a:cubicBezTo>
                    <a:pt x="805" y="1996"/>
                    <a:pt x="872" y="2010"/>
                    <a:pt x="940" y="2010"/>
                  </a:cubicBezTo>
                  <a:cubicBezTo>
                    <a:pt x="986" y="2010"/>
                    <a:pt x="1032" y="2004"/>
                    <a:pt x="1078" y="1991"/>
                  </a:cubicBezTo>
                  <a:cubicBezTo>
                    <a:pt x="1147" y="1973"/>
                    <a:pt x="1216" y="1940"/>
                    <a:pt x="1286" y="1894"/>
                  </a:cubicBezTo>
                  <a:cubicBezTo>
                    <a:pt x="1357" y="1848"/>
                    <a:pt x="1429" y="1789"/>
                    <a:pt x="1506" y="1715"/>
                  </a:cubicBezTo>
                  <a:lnTo>
                    <a:pt x="1506" y="1715"/>
                  </a:lnTo>
                  <a:lnTo>
                    <a:pt x="2630" y="624"/>
                  </a:lnTo>
                  <a:cubicBezTo>
                    <a:pt x="2640" y="614"/>
                    <a:pt x="2646" y="600"/>
                    <a:pt x="2646" y="586"/>
                  </a:cubicBezTo>
                  <a:cubicBezTo>
                    <a:pt x="2646" y="572"/>
                    <a:pt x="2641" y="558"/>
                    <a:pt x="2630" y="548"/>
                  </a:cubicBezTo>
                  <a:lnTo>
                    <a:pt x="2090" y="21"/>
                  </a:lnTo>
                  <a:cubicBezTo>
                    <a:pt x="2069" y="0"/>
                    <a:pt x="2036" y="1"/>
                    <a:pt x="2016" y="22"/>
                  </a:cubicBezTo>
                  <a:cubicBezTo>
                    <a:pt x="1995" y="42"/>
                    <a:pt x="1996" y="76"/>
                    <a:pt x="2017" y="96"/>
                  </a:cubicBezTo>
                  <a:lnTo>
                    <a:pt x="2518" y="586"/>
                  </a:lnTo>
                  <a:lnTo>
                    <a:pt x="1433" y="1639"/>
                  </a:lnTo>
                  <a:lnTo>
                    <a:pt x="1433" y="1639"/>
                  </a:lnTo>
                  <a:cubicBezTo>
                    <a:pt x="1335" y="1733"/>
                    <a:pt x="1247" y="1800"/>
                    <a:pt x="1167" y="1843"/>
                  </a:cubicBezTo>
                  <a:cubicBezTo>
                    <a:pt x="1127" y="1864"/>
                    <a:pt x="1088" y="1879"/>
                    <a:pt x="1051" y="1889"/>
                  </a:cubicBezTo>
                  <a:cubicBezTo>
                    <a:pt x="1013" y="1899"/>
                    <a:pt x="977" y="1904"/>
                    <a:pt x="940" y="1904"/>
                  </a:cubicBezTo>
                  <a:cubicBezTo>
                    <a:pt x="886" y="1904"/>
                    <a:pt x="831" y="1894"/>
                    <a:pt x="772" y="1872"/>
                  </a:cubicBezTo>
                  <a:cubicBezTo>
                    <a:pt x="683" y="1840"/>
                    <a:pt x="586" y="1784"/>
                    <a:pt x="474" y="1704"/>
                  </a:cubicBezTo>
                  <a:cubicBezTo>
                    <a:pt x="363" y="1624"/>
                    <a:pt x="238" y="1521"/>
                    <a:pt x="93" y="1398"/>
                  </a:cubicBezTo>
                  <a:cubicBezTo>
                    <a:pt x="71" y="1379"/>
                    <a:pt x="38" y="1382"/>
                    <a:pt x="19" y="1404"/>
                  </a:cubicBezTo>
                  <a:cubicBezTo>
                    <a:pt x="0" y="1426"/>
                    <a:pt x="3" y="1459"/>
                    <a:pt x="25" y="147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" name="Freeform 2"/>
            <p:cNvSpPr>
              <a:spLocks noChangeArrowheads="1"/>
            </p:cNvSpPr>
            <p:nvPr/>
          </p:nvSpPr>
          <p:spPr bwMode="auto">
            <a:xfrm>
              <a:off x="1511832" y="868769"/>
              <a:ext cx="356603" cy="190334"/>
            </a:xfrm>
            <a:custGeom>
              <a:avLst/>
              <a:gdLst>
                <a:gd name="T0" fmla="*/ 15 w 2158"/>
                <a:gd name="T1" fmla="*/ 713 h 1152"/>
                <a:gd name="T2" fmla="*/ 432 w 2158"/>
                <a:gd name="T3" fmla="*/ 1033 h 1152"/>
                <a:gd name="T4" fmla="*/ 605 w 2158"/>
                <a:gd name="T5" fmla="*/ 1120 h 1152"/>
                <a:gd name="T6" fmla="*/ 771 w 2158"/>
                <a:gd name="T7" fmla="*/ 1151 h 1152"/>
                <a:gd name="T8" fmla="*/ 896 w 2158"/>
                <a:gd name="T9" fmla="*/ 1132 h 1152"/>
                <a:gd name="T10" fmla="*/ 1089 w 2158"/>
                <a:gd name="T11" fmla="*/ 1036 h 1152"/>
                <a:gd name="T12" fmla="*/ 1305 w 2158"/>
                <a:gd name="T13" fmla="*/ 856 h 1152"/>
                <a:gd name="T14" fmla="*/ 1305 w 2158"/>
                <a:gd name="T15" fmla="*/ 856 h 1152"/>
                <a:gd name="T16" fmla="*/ 2144 w 2158"/>
                <a:gd name="T17" fmla="*/ 57 h 1152"/>
                <a:gd name="T18" fmla="*/ 2145 w 2158"/>
                <a:gd name="T19" fmla="*/ 13 h 1152"/>
                <a:gd name="T20" fmla="*/ 2100 w 2158"/>
                <a:gd name="T21" fmla="*/ 12 h 1152"/>
                <a:gd name="T22" fmla="*/ 1262 w 2158"/>
                <a:gd name="T23" fmla="*/ 811 h 1152"/>
                <a:gd name="T24" fmla="*/ 1262 w 2158"/>
                <a:gd name="T25" fmla="*/ 811 h 1152"/>
                <a:gd name="T26" fmla="*/ 993 w 2158"/>
                <a:gd name="T27" fmla="*/ 1023 h 1152"/>
                <a:gd name="T28" fmla="*/ 878 w 2158"/>
                <a:gd name="T29" fmla="*/ 1072 h 1152"/>
                <a:gd name="T30" fmla="*/ 771 w 2158"/>
                <a:gd name="T31" fmla="*/ 1088 h 1152"/>
                <a:gd name="T32" fmla="*/ 626 w 2158"/>
                <a:gd name="T33" fmla="*/ 1061 h 1152"/>
                <a:gd name="T34" fmla="*/ 376 w 2158"/>
                <a:gd name="T35" fmla="*/ 920 h 1152"/>
                <a:gd name="T36" fmla="*/ 55 w 2158"/>
                <a:gd name="T37" fmla="*/ 665 h 1152"/>
                <a:gd name="T38" fmla="*/ 11 w 2158"/>
                <a:gd name="T39" fmla="*/ 669 h 1152"/>
                <a:gd name="T40" fmla="*/ 15 w 2158"/>
                <a:gd name="T41" fmla="*/ 713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58" h="1152">
                  <a:moveTo>
                    <a:pt x="15" y="713"/>
                  </a:moveTo>
                  <a:cubicBezTo>
                    <a:pt x="179" y="850"/>
                    <a:pt x="312" y="958"/>
                    <a:pt x="432" y="1033"/>
                  </a:cubicBezTo>
                  <a:cubicBezTo>
                    <a:pt x="492" y="1071"/>
                    <a:pt x="549" y="1100"/>
                    <a:pt x="605" y="1120"/>
                  </a:cubicBezTo>
                  <a:cubicBezTo>
                    <a:pt x="661" y="1140"/>
                    <a:pt x="716" y="1151"/>
                    <a:pt x="771" y="1151"/>
                  </a:cubicBezTo>
                  <a:cubicBezTo>
                    <a:pt x="812" y="1151"/>
                    <a:pt x="854" y="1145"/>
                    <a:pt x="896" y="1132"/>
                  </a:cubicBezTo>
                  <a:cubicBezTo>
                    <a:pt x="959" y="1114"/>
                    <a:pt x="1022" y="1082"/>
                    <a:pt x="1089" y="1036"/>
                  </a:cubicBezTo>
                  <a:cubicBezTo>
                    <a:pt x="1156" y="990"/>
                    <a:pt x="1227" y="931"/>
                    <a:pt x="1305" y="856"/>
                  </a:cubicBezTo>
                  <a:lnTo>
                    <a:pt x="1305" y="856"/>
                  </a:lnTo>
                  <a:lnTo>
                    <a:pt x="2144" y="57"/>
                  </a:lnTo>
                  <a:cubicBezTo>
                    <a:pt x="2156" y="45"/>
                    <a:pt x="2157" y="25"/>
                    <a:pt x="2145" y="13"/>
                  </a:cubicBezTo>
                  <a:cubicBezTo>
                    <a:pt x="2133" y="0"/>
                    <a:pt x="2113" y="0"/>
                    <a:pt x="2100" y="12"/>
                  </a:cubicBezTo>
                  <a:lnTo>
                    <a:pt x="1262" y="811"/>
                  </a:lnTo>
                  <a:lnTo>
                    <a:pt x="1262" y="811"/>
                  </a:lnTo>
                  <a:cubicBezTo>
                    <a:pt x="1160" y="908"/>
                    <a:pt x="1072" y="978"/>
                    <a:pt x="993" y="1023"/>
                  </a:cubicBezTo>
                  <a:cubicBezTo>
                    <a:pt x="953" y="1045"/>
                    <a:pt x="915" y="1062"/>
                    <a:pt x="878" y="1072"/>
                  </a:cubicBezTo>
                  <a:cubicBezTo>
                    <a:pt x="842" y="1083"/>
                    <a:pt x="806" y="1088"/>
                    <a:pt x="771" y="1088"/>
                  </a:cubicBezTo>
                  <a:cubicBezTo>
                    <a:pt x="724" y="1088"/>
                    <a:pt x="677" y="1079"/>
                    <a:pt x="626" y="1061"/>
                  </a:cubicBezTo>
                  <a:cubicBezTo>
                    <a:pt x="551" y="1034"/>
                    <a:pt x="469" y="987"/>
                    <a:pt x="376" y="920"/>
                  </a:cubicBezTo>
                  <a:cubicBezTo>
                    <a:pt x="282" y="853"/>
                    <a:pt x="177" y="767"/>
                    <a:pt x="55" y="665"/>
                  </a:cubicBezTo>
                  <a:cubicBezTo>
                    <a:pt x="42" y="654"/>
                    <a:pt x="22" y="656"/>
                    <a:pt x="11" y="669"/>
                  </a:cubicBezTo>
                  <a:cubicBezTo>
                    <a:pt x="0" y="682"/>
                    <a:pt x="1" y="702"/>
                    <a:pt x="15" y="71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" name="Freeform 3"/>
            <p:cNvSpPr>
              <a:spLocks noChangeArrowheads="1"/>
            </p:cNvSpPr>
            <p:nvPr/>
          </p:nvSpPr>
          <p:spPr bwMode="auto">
            <a:xfrm>
              <a:off x="1540273" y="847620"/>
              <a:ext cx="304826" cy="169186"/>
            </a:xfrm>
            <a:custGeom>
              <a:avLst/>
              <a:gdLst>
                <a:gd name="T0" fmla="*/ 12 w 1845"/>
                <a:gd name="T1" fmla="*/ 672 h 1022"/>
                <a:gd name="T2" fmla="*/ 350 w 1845"/>
                <a:gd name="T3" fmla="*/ 928 h 1022"/>
                <a:gd name="T4" fmla="*/ 488 w 1845"/>
                <a:gd name="T5" fmla="*/ 997 h 1022"/>
                <a:gd name="T6" fmla="*/ 620 w 1845"/>
                <a:gd name="T7" fmla="*/ 1021 h 1022"/>
                <a:gd name="T8" fmla="*/ 734 w 1845"/>
                <a:gd name="T9" fmla="*/ 1003 h 1022"/>
                <a:gd name="T10" fmla="*/ 915 w 1845"/>
                <a:gd name="T11" fmla="*/ 905 h 1022"/>
                <a:gd name="T12" fmla="*/ 1129 w 1845"/>
                <a:gd name="T13" fmla="*/ 720 h 1022"/>
                <a:gd name="T14" fmla="*/ 1129 w 1845"/>
                <a:gd name="T15" fmla="*/ 720 h 1022"/>
                <a:gd name="T16" fmla="*/ 1834 w 1845"/>
                <a:gd name="T17" fmla="*/ 42 h 1022"/>
                <a:gd name="T18" fmla="*/ 1835 w 1845"/>
                <a:gd name="T19" fmla="*/ 10 h 1022"/>
                <a:gd name="T20" fmla="*/ 1802 w 1845"/>
                <a:gd name="T21" fmla="*/ 9 h 1022"/>
                <a:gd name="T22" fmla="*/ 1097 w 1845"/>
                <a:gd name="T23" fmla="*/ 687 h 1022"/>
                <a:gd name="T24" fmla="*/ 1097 w 1845"/>
                <a:gd name="T25" fmla="*/ 687 h 1022"/>
                <a:gd name="T26" fmla="*/ 828 w 1845"/>
                <a:gd name="T27" fmla="*/ 907 h 1022"/>
                <a:gd name="T28" fmla="*/ 720 w 1845"/>
                <a:gd name="T29" fmla="*/ 959 h 1022"/>
                <a:gd name="T30" fmla="*/ 620 w 1845"/>
                <a:gd name="T31" fmla="*/ 975 h 1022"/>
                <a:gd name="T32" fmla="*/ 504 w 1845"/>
                <a:gd name="T33" fmla="*/ 954 h 1022"/>
                <a:gd name="T34" fmla="*/ 302 w 1845"/>
                <a:gd name="T35" fmla="*/ 841 h 1022"/>
                <a:gd name="T36" fmla="*/ 41 w 1845"/>
                <a:gd name="T37" fmla="*/ 636 h 1022"/>
                <a:gd name="T38" fmla="*/ 9 w 1845"/>
                <a:gd name="T39" fmla="*/ 640 h 1022"/>
                <a:gd name="T40" fmla="*/ 12 w 1845"/>
                <a:gd name="T41" fmla="*/ 672 h 1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5" h="1022">
                  <a:moveTo>
                    <a:pt x="12" y="672"/>
                  </a:moveTo>
                  <a:cubicBezTo>
                    <a:pt x="146" y="782"/>
                    <a:pt x="254" y="868"/>
                    <a:pt x="350" y="928"/>
                  </a:cubicBezTo>
                  <a:cubicBezTo>
                    <a:pt x="398" y="958"/>
                    <a:pt x="444" y="981"/>
                    <a:pt x="488" y="997"/>
                  </a:cubicBezTo>
                  <a:cubicBezTo>
                    <a:pt x="533" y="1013"/>
                    <a:pt x="576" y="1021"/>
                    <a:pt x="620" y="1021"/>
                  </a:cubicBezTo>
                  <a:cubicBezTo>
                    <a:pt x="658" y="1021"/>
                    <a:pt x="695" y="1015"/>
                    <a:pt x="734" y="1003"/>
                  </a:cubicBezTo>
                  <a:cubicBezTo>
                    <a:pt x="791" y="984"/>
                    <a:pt x="850" y="952"/>
                    <a:pt x="915" y="905"/>
                  </a:cubicBezTo>
                  <a:cubicBezTo>
                    <a:pt x="980" y="858"/>
                    <a:pt x="1050" y="797"/>
                    <a:pt x="1129" y="720"/>
                  </a:cubicBezTo>
                  <a:lnTo>
                    <a:pt x="1129" y="720"/>
                  </a:lnTo>
                  <a:lnTo>
                    <a:pt x="1834" y="42"/>
                  </a:lnTo>
                  <a:cubicBezTo>
                    <a:pt x="1843" y="34"/>
                    <a:pt x="1844" y="19"/>
                    <a:pt x="1835" y="10"/>
                  </a:cubicBezTo>
                  <a:cubicBezTo>
                    <a:pt x="1826" y="1"/>
                    <a:pt x="1811" y="0"/>
                    <a:pt x="1802" y="9"/>
                  </a:cubicBezTo>
                  <a:lnTo>
                    <a:pt x="1097" y="687"/>
                  </a:lnTo>
                  <a:lnTo>
                    <a:pt x="1097" y="687"/>
                  </a:lnTo>
                  <a:cubicBezTo>
                    <a:pt x="992" y="788"/>
                    <a:pt x="905" y="861"/>
                    <a:pt x="828" y="907"/>
                  </a:cubicBezTo>
                  <a:cubicBezTo>
                    <a:pt x="790" y="931"/>
                    <a:pt x="754" y="948"/>
                    <a:pt x="720" y="959"/>
                  </a:cubicBezTo>
                  <a:cubicBezTo>
                    <a:pt x="685" y="970"/>
                    <a:pt x="653" y="975"/>
                    <a:pt x="620" y="975"/>
                  </a:cubicBezTo>
                  <a:cubicBezTo>
                    <a:pt x="582" y="975"/>
                    <a:pt x="544" y="968"/>
                    <a:pt x="504" y="954"/>
                  </a:cubicBezTo>
                  <a:cubicBezTo>
                    <a:pt x="443" y="932"/>
                    <a:pt x="378" y="894"/>
                    <a:pt x="302" y="841"/>
                  </a:cubicBezTo>
                  <a:cubicBezTo>
                    <a:pt x="227" y="787"/>
                    <a:pt x="141" y="718"/>
                    <a:pt x="41" y="636"/>
                  </a:cubicBezTo>
                  <a:cubicBezTo>
                    <a:pt x="31" y="628"/>
                    <a:pt x="17" y="630"/>
                    <a:pt x="9" y="640"/>
                  </a:cubicBezTo>
                  <a:cubicBezTo>
                    <a:pt x="0" y="649"/>
                    <a:pt x="2" y="664"/>
                    <a:pt x="12" y="67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" name="Freeform 4"/>
            <p:cNvSpPr>
              <a:spLocks noChangeArrowheads="1"/>
            </p:cNvSpPr>
            <p:nvPr/>
          </p:nvSpPr>
          <p:spPr bwMode="auto">
            <a:xfrm>
              <a:off x="1568713" y="826472"/>
              <a:ext cx="253050" cy="148037"/>
            </a:xfrm>
            <a:custGeom>
              <a:avLst/>
              <a:gdLst>
                <a:gd name="T0" fmla="*/ 8 w 1531"/>
                <a:gd name="T1" fmla="*/ 630 h 895"/>
                <a:gd name="T2" fmla="*/ 269 w 1531"/>
                <a:gd name="T3" fmla="*/ 824 h 895"/>
                <a:gd name="T4" fmla="*/ 374 w 1531"/>
                <a:gd name="T5" fmla="*/ 876 h 895"/>
                <a:gd name="T6" fmla="*/ 473 w 1531"/>
                <a:gd name="T7" fmla="*/ 894 h 895"/>
                <a:gd name="T8" fmla="*/ 573 w 1531"/>
                <a:gd name="T9" fmla="*/ 875 h 895"/>
                <a:gd name="T10" fmla="*/ 739 w 1531"/>
                <a:gd name="T11" fmla="*/ 775 h 895"/>
                <a:gd name="T12" fmla="*/ 953 w 1531"/>
                <a:gd name="T13" fmla="*/ 584 h 895"/>
                <a:gd name="T14" fmla="*/ 953 w 1531"/>
                <a:gd name="T15" fmla="*/ 584 h 895"/>
                <a:gd name="T16" fmla="*/ 1524 w 1531"/>
                <a:gd name="T17" fmla="*/ 27 h 895"/>
                <a:gd name="T18" fmla="*/ 1524 w 1531"/>
                <a:gd name="T19" fmla="*/ 6 h 895"/>
                <a:gd name="T20" fmla="*/ 1503 w 1531"/>
                <a:gd name="T21" fmla="*/ 6 h 895"/>
                <a:gd name="T22" fmla="*/ 932 w 1531"/>
                <a:gd name="T23" fmla="*/ 563 h 895"/>
                <a:gd name="T24" fmla="*/ 932 w 1531"/>
                <a:gd name="T25" fmla="*/ 563 h 895"/>
                <a:gd name="T26" fmla="*/ 663 w 1531"/>
                <a:gd name="T27" fmla="*/ 793 h 895"/>
                <a:gd name="T28" fmla="*/ 562 w 1531"/>
                <a:gd name="T29" fmla="*/ 847 h 895"/>
                <a:gd name="T30" fmla="*/ 473 w 1531"/>
                <a:gd name="T31" fmla="*/ 865 h 895"/>
                <a:gd name="T32" fmla="*/ 384 w 1531"/>
                <a:gd name="T33" fmla="*/ 848 h 895"/>
                <a:gd name="T34" fmla="*/ 229 w 1531"/>
                <a:gd name="T35" fmla="*/ 762 h 895"/>
                <a:gd name="T36" fmla="*/ 26 w 1531"/>
                <a:gd name="T37" fmla="*/ 607 h 895"/>
                <a:gd name="T38" fmla="*/ 5 w 1531"/>
                <a:gd name="T39" fmla="*/ 609 h 895"/>
                <a:gd name="T40" fmla="*/ 8 w 1531"/>
                <a:gd name="T41" fmla="*/ 630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1" h="895">
                  <a:moveTo>
                    <a:pt x="8" y="630"/>
                  </a:moveTo>
                  <a:cubicBezTo>
                    <a:pt x="113" y="714"/>
                    <a:pt x="196" y="779"/>
                    <a:pt x="269" y="824"/>
                  </a:cubicBezTo>
                  <a:cubicBezTo>
                    <a:pt x="306" y="847"/>
                    <a:pt x="340" y="864"/>
                    <a:pt x="374" y="876"/>
                  </a:cubicBezTo>
                  <a:cubicBezTo>
                    <a:pt x="407" y="888"/>
                    <a:pt x="440" y="894"/>
                    <a:pt x="473" y="894"/>
                  </a:cubicBezTo>
                  <a:cubicBezTo>
                    <a:pt x="506" y="894"/>
                    <a:pt x="539" y="888"/>
                    <a:pt x="573" y="875"/>
                  </a:cubicBezTo>
                  <a:cubicBezTo>
                    <a:pt x="624" y="856"/>
                    <a:pt x="678" y="823"/>
                    <a:pt x="739" y="775"/>
                  </a:cubicBezTo>
                  <a:cubicBezTo>
                    <a:pt x="801" y="727"/>
                    <a:pt x="870" y="663"/>
                    <a:pt x="953" y="584"/>
                  </a:cubicBezTo>
                  <a:lnTo>
                    <a:pt x="953" y="584"/>
                  </a:lnTo>
                  <a:lnTo>
                    <a:pt x="1524" y="27"/>
                  </a:lnTo>
                  <a:cubicBezTo>
                    <a:pt x="1529" y="21"/>
                    <a:pt x="1530" y="12"/>
                    <a:pt x="1524" y="6"/>
                  </a:cubicBezTo>
                  <a:cubicBezTo>
                    <a:pt x="1518" y="0"/>
                    <a:pt x="1509" y="0"/>
                    <a:pt x="1503" y="6"/>
                  </a:cubicBezTo>
                  <a:lnTo>
                    <a:pt x="932" y="563"/>
                  </a:lnTo>
                  <a:lnTo>
                    <a:pt x="932" y="563"/>
                  </a:lnTo>
                  <a:cubicBezTo>
                    <a:pt x="823" y="668"/>
                    <a:pt x="737" y="744"/>
                    <a:pt x="663" y="793"/>
                  </a:cubicBezTo>
                  <a:cubicBezTo>
                    <a:pt x="627" y="818"/>
                    <a:pt x="594" y="836"/>
                    <a:pt x="562" y="847"/>
                  </a:cubicBezTo>
                  <a:cubicBezTo>
                    <a:pt x="531" y="859"/>
                    <a:pt x="502" y="865"/>
                    <a:pt x="473" y="865"/>
                  </a:cubicBezTo>
                  <a:cubicBezTo>
                    <a:pt x="444" y="865"/>
                    <a:pt x="415" y="859"/>
                    <a:pt x="384" y="848"/>
                  </a:cubicBezTo>
                  <a:cubicBezTo>
                    <a:pt x="338" y="832"/>
                    <a:pt x="288" y="803"/>
                    <a:pt x="229" y="762"/>
                  </a:cubicBezTo>
                  <a:cubicBezTo>
                    <a:pt x="171" y="722"/>
                    <a:pt x="105" y="669"/>
                    <a:pt x="26" y="607"/>
                  </a:cubicBezTo>
                  <a:cubicBezTo>
                    <a:pt x="20" y="602"/>
                    <a:pt x="10" y="603"/>
                    <a:pt x="5" y="609"/>
                  </a:cubicBezTo>
                  <a:cubicBezTo>
                    <a:pt x="0" y="615"/>
                    <a:pt x="1" y="625"/>
                    <a:pt x="8" y="63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" name="Freeform 5"/>
            <p:cNvSpPr>
              <a:spLocks noChangeArrowheads="1"/>
            </p:cNvSpPr>
            <p:nvPr/>
          </p:nvSpPr>
          <p:spPr bwMode="auto">
            <a:xfrm>
              <a:off x="1596425" y="805324"/>
              <a:ext cx="201273" cy="127619"/>
            </a:xfrm>
            <a:custGeom>
              <a:avLst/>
              <a:gdLst>
                <a:gd name="T0" fmla="*/ 4 w 1217"/>
                <a:gd name="T1" fmla="*/ 588 h 773"/>
                <a:gd name="T2" fmla="*/ 193 w 1217"/>
                <a:gd name="T3" fmla="*/ 724 h 773"/>
                <a:gd name="T4" fmla="*/ 332 w 1217"/>
                <a:gd name="T5" fmla="*/ 772 h 773"/>
                <a:gd name="T6" fmla="*/ 415 w 1217"/>
                <a:gd name="T7" fmla="*/ 752 h 773"/>
                <a:gd name="T8" fmla="*/ 563 w 1217"/>
                <a:gd name="T9" fmla="*/ 648 h 773"/>
                <a:gd name="T10" fmla="*/ 776 w 1217"/>
                <a:gd name="T11" fmla="*/ 448 h 773"/>
                <a:gd name="T12" fmla="*/ 776 w 1217"/>
                <a:gd name="T13" fmla="*/ 448 h 773"/>
                <a:gd name="T14" fmla="*/ 1213 w 1217"/>
                <a:gd name="T15" fmla="*/ 12 h 773"/>
                <a:gd name="T16" fmla="*/ 1213 w 1217"/>
                <a:gd name="T17" fmla="*/ 2 h 773"/>
                <a:gd name="T18" fmla="*/ 1204 w 1217"/>
                <a:gd name="T19" fmla="*/ 2 h 773"/>
                <a:gd name="T20" fmla="*/ 767 w 1217"/>
                <a:gd name="T21" fmla="*/ 439 h 773"/>
                <a:gd name="T22" fmla="*/ 500 w 1217"/>
                <a:gd name="T23" fmla="*/ 682 h 773"/>
                <a:gd name="T24" fmla="*/ 410 w 1217"/>
                <a:gd name="T25" fmla="*/ 740 h 773"/>
                <a:gd name="T26" fmla="*/ 332 w 1217"/>
                <a:gd name="T27" fmla="*/ 759 h 773"/>
                <a:gd name="T28" fmla="*/ 199 w 1217"/>
                <a:gd name="T29" fmla="*/ 712 h 773"/>
                <a:gd name="T30" fmla="*/ 12 w 1217"/>
                <a:gd name="T31" fmla="*/ 577 h 773"/>
                <a:gd name="T32" fmla="*/ 2 w 1217"/>
                <a:gd name="T33" fmla="*/ 578 h 773"/>
                <a:gd name="T34" fmla="*/ 4 w 1217"/>
                <a:gd name="T35" fmla="*/ 588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7" h="773">
                  <a:moveTo>
                    <a:pt x="4" y="588"/>
                  </a:moveTo>
                  <a:cubicBezTo>
                    <a:pt x="81" y="647"/>
                    <a:pt x="141" y="692"/>
                    <a:pt x="193" y="724"/>
                  </a:cubicBezTo>
                  <a:cubicBezTo>
                    <a:pt x="244" y="755"/>
                    <a:pt x="288" y="772"/>
                    <a:pt x="332" y="772"/>
                  </a:cubicBezTo>
                  <a:cubicBezTo>
                    <a:pt x="359" y="772"/>
                    <a:pt x="386" y="765"/>
                    <a:pt x="415" y="752"/>
                  </a:cubicBezTo>
                  <a:cubicBezTo>
                    <a:pt x="458" y="733"/>
                    <a:pt x="505" y="698"/>
                    <a:pt x="563" y="648"/>
                  </a:cubicBezTo>
                  <a:cubicBezTo>
                    <a:pt x="620" y="597"/>
                    <a:pt x="689" y="531"/>
                    <a:pt x="776" y="448"/>
                  </a:cubicBezTo>
                  <a:lnTo>
                    <a:pt x="776" y="448"/>
                  </a:lnTo>
                  <a:lnTo>
                    <a:pt x="1213" y="12"/>
                  </a:lnTo>
                  <a:cubicBezTo>
                    <a:pt x="1216" y="9"/>
                    <a:pt x="1216" y="5"/>
                    <a:pt x="1213" y="2"/>
                  </a:cubicBezTo>
                  <a:cubicBezTo>
                    <a:pt x="1210" y="0"/>
                    <a:pt x="1206" y="0"/>
                    <a:pt x="1204" y="2"/>
                  </a:cubicBezTo>
                  <a:lnTo>
                    <a:pt x="767" y="439"/>
                  </a:lnTo>
                  <a:cubicBezTo>
                    <a:pt x="651" y="549"/>
                    <a:pt x="568" y="630"/>
                    <a:pt x="500" y="682"/>
                  </a:cubicBezTo>
                  <a:cubicBezTo>
                    <a:pt x="466" y="709"/>
                    <a:pt x="437" y="728"/>
                    <a:pt x="410" y="740"/>
                  </a:cubicBezTo>
                  <a:cubicBezTo>
                    <a:pt x="382" y="753"/>
                    <a:pt x="357" y="759"/>
                    <a:pt x="332" y="759"/>
                  </a:cubicBezTo>
                  <a:cubicBezTo>
                    <a:pt x="291" y="759"/>
                    <a:pt x="250" y="743"/>
                    <a:pt x="199" y="712"/>
                  </a:cubicBezTo>
                  <a:cubicBezTo>
                    <a:pt x="149" y="682"/>
                    <a:pt x="89" y="636"/>
                    <a:pt x="12" y="577"/>
                  </a:cubicBezTo>
                  <a:cubicBezTo>
                    <a:pt x="9" y="575"/>
                    <a:pt x="4" y="575"/>
                    <a:pt x="2" y="578"/>
                  </a:cubicBezTo>
                  <a:cubicBezTo>
                    <a:pt x="0" y="581"/>
                    <a:pt x="1" y="585"/>
                    <a:pt x="4" y="58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" name="Freeform 6"/>
            <p:cNvSpPr>
              <a:spLocks noChangeArrowheads="1"/>
            </p:cNvSpPr>
            <p:nvPr/>
          </p:nvSpPr>
          <p:spPr bwMode="auto">
            <a:xfrm>
              <a:off x="1368170" y="664579"/>
              <a:ext cx="439737" cy="330350"/>
            </a:xfrm>
            <a:custGeom>
              <a:avLst/>
              <a:gdLst>
                <a:gd name="T0" fmla="*/ 2631 w 2657"/>
                <a:gd name="T1" fmla="*/ 532 h 1998"/>
                <a:gd name="T2" fmla="*/ 2130 w 2657"/>
                <a:gd name="T3" fmla="*/ 145 h 1998"/>
                <a:gd name="T4" fmla="*/ 1920 w 2657"/>
                <a:gd name="T5" fmla="*/ 38 h 1998"/>
                <a:gd name="T6" fmla="*/ 1715 w 2657"/>
                <a:gd name="T7" fmla="*/ 0 h 1998"/>
                <a:gd name="T8" fmla="*/ 1578 w 2657"/>
                <a:gd name="T9" fmla="*/ 19 h 1998"/>
                <a:gd name="T10" fmla="*/ 1370 w 2657"/>
                <a:gd name="T11" fmla="*/ 116 h 1998"/>
                <a:gd name="T12" fmla="*/ 1150 w 2657"/>
                <a:gd name="T13" fmla="*/ 295 h 1998"/>
                <a:gd name="T14" fmla="*/ 1150 w 2657"/>
                <a:gd name="T15" fmla="*/ 295 h 1998"/>
                <a:gd name="T16" fmla="*/ 16 w 2657"/>
                <a:gd name="T17" fmla="*/ 1368 h 1998"/>
                <a:gd name="T18" fmla="*/ 0 w 2657"/>
                <a:gd name="T19" fmla="*/ 1406 h 1998"/>
                <a:gd name="T20" fmla="*/ 16 w 2657"/>
                <a:gd name="T21" fmla="*/ 1444 h 1998"/>
                <a:gd name="T22" fmla="*/ 566 w 2657"/>
                <a:gd name="T23" fmla="*/ 1977 h 1998"/>
                <a:gd name="T24" fmla="*/ 640 w 2657"/>
                <a:gd name="T25" fmla="*/ 1976 h 1998"/>
                <a:gd name="T26" fmla="*/ 639 w 2657"/>
                <a:gd name="T27" fmla="*/ 1901 h 1998"/>
                <a:gd name="T28" fmla="*/ 129 w 2657"/>
                <a:gd name="T29" fmla="*/ 1406 h 1998"/>
                <a:gd name="T30" fmla="*/ 1223 w 2657"/>
                <a:gd name="T31" fmla="*/ 371 h 1998"/>
                <a:gd name="T32" fmla="*/ 1223 w 2657"/>
                <a:gd name="T33" fmla="*/ 371 h 1998"/>
                <a:gd name="T34" fmla="*/ 1489 w 2657"/>
                <a:gd name="T35" fmla="*/ 167 h 1998"/>
                <a:gd name="T36" fmla="*/ 1605 w 2657"/>
                <a:gd name="T37" fmla="*/ 121 h 1998"/>
                <a:gd name="T38" fmla="*/ 1715 w 2657"/>
                <a:gd name="T39" fmla="*/ 106 h 1998"/>
                <a:gd name="T40" fmla="*/ 1884 w 2657"/>
                <a:gd name="T41" fmla="*/ 138 h 1998"/>
                <a:gd name="T42" fmla="*/ 2181 w 2657"/>
                <a:gd name="T43" fmla="*/ 306 h 1998"/>
                <a:gd name="T44" fmla="*/ 2562 w 2657"/>
                <a:gd name="T45" fmla="*/ 612 h 1998"/>
                <a:gd name="T46" fmla="*/ 2637 w 2657"/>
                <a:gd name="T47" fmla="*/ 606 h 1998"/>
                <a:gd name="T48" fmla="*/ 2631 w 2657"/>
                <a:gd name="T49" fmla="*/ 532 h 1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57" h="1998">
                  <a:moveTo>
                    <a:pt x="2631" y="532"/>
                  </a:moveTo>
                  <a:cubicBezTo>
                    <a:pt x="2437" y="367"/>
                    <a:pt x="2276" y="237"/>
                    <a:pt x="2130" y="145"/>
                  </a:cubicBezTo>
                  <a:cubicBezTo>
                    <a:pt x="2058" y="99"/>
                    <a:pt x="1988" y="63"/>
                    <a:pt x="1920" y="38"/>
                  </a:cubicBezTo>
                  <a:cubicBezTo>
                    <a:pt x="1851" y="14"/>
                    <a:pt x="1783" y="0"/>
                    <a:pt x="1715" y="0"/>
                  </a:cubicBezTo>
                  <a:cubicBezTo>
                    <a:pt x="1669" y="0"/>
                    <a:pt x="1623" y="6"/>
                    <a:pt x="1578" y="19"/>
                  </a:cubicBezTo>
                  <a:cubicBezTo>
                    <a:pt x="1509" y="37"/>
                    <a:pt x="1440" y="70"/>
                    <a:pt x="1370" y="116"/>
                  </a:cubicBezTo>
                  <a:cubicBezTo>
                    <a:pt x="1299" y="162"/>
                    <a:pt x="1227" y="221"/>
                    <a:pt x="1150" y="295"/>
                  </a:cubicBezTo>
                  <a:lnTo>
                    <a:pt x="1150" y="295"/>
                  </a:lnTo>
                  <a:lnTo>
                    <a:pt x="16" y="1368"/>
                  </a:lnTo>
                  <a:cubicBezTo>
                    <a:pt x="6" y="1378"/>
                    <a:pt x="0" y="1391"/>
                    <a:pt x="0" y="1406"/>
                  </a:cubicBezTo>
                  <a:cubicBezTo>
                    <a:pt x="0" y="1420"/>
                    <a:pt x="6" y="1434"/>
                    <a:pt x="16" y="1444"/>
                  </a:cubicBezTo>
                  <a:lnTo>
                    <a:pt x="566" y="1977"/>
                  </a:lnTo>
                  <a:cubicBezTo>
                    <a:pt x="587" y="1997"/>
                    <a:pt x="619" y="1997"/>
                    <a:pt x="640" y="1976"/>
                  </a:cubicBezTo>
                  <a:cubicBezTo>
                    <a:pt x="660" y="1955"/>
                    <a:pt x="660" y="1921"/>
                    <a:pt x="639" y="1901"/>
                  </a:cubicBezTo>
                  <a:lnTo>
                    <a:pt x="129" y="1406"/>
                  </a:lnTo>
                  <a:lnTo>
                    <a:pt x="1223" y="371"/>
                  </a:lnTo>
                  <a:lnTo>
                    <a:pt x="1223" y="371"/>
                  </a:lnTo>
                  <a:cubicBezTo>
                    <a:pt x="1321" y="277"/>
                    <a:pt x="1409" y="210"/>
                    <a:pt x="1489" y="167"/>
                  </a:cubicBezTo>
                  <a:cubicBezTo>
                    <a:pt x="1529" y="146"/>
                    <a:pt x="1568" y="131"/>
                    <a:pt x="1605" y="121"/>
                  </a:cubicBezTo>
                  <a:cubicBezTo>
                    <a:pt x="1642" y="111"/>
                    <a:pt x="1679" y="106"/>
                    <a:pt x="1715" y="106"/>
                  </a:cubicBezTo>
                  <a:cubicBezTo>
                    <a:pt x="1770" y="106"/>
                    <a:pt x="1825" y="116"/>
                    <a:pt x="1884" y="138"/>
                  </a:cubicBezTo>
                  <a:cubicBezTo>
                    <a:pt x="1972" y="170"/>
                    <a:pt x="2070" y="226"/>
                    <a:pt x="2181" y="306"/>
                  </a:cubicBezTo>
                  <a:cubicBezTo>
                    <a:pt x="2293" y="387"/>
                    <a:pt x="2418" y="490"/>
                    <a:pt x="2562" y="612"/>
                  </a:cubicBezTo>
                  <a:cubicBezTo>
                    <a:pt x="2585" y="631"/>
                    <a:pt x="2618" y="628"/>
                    <a:pt x="2637" y="606"/>
                  </a:cubicBezTo>
                  <a:cubicBezTo>
                    <a:pt x="2656" y="584"/>
                    <a:pt x="2653" y="551"/>
                    <a:pt x="2631" y="5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" name="Freeform 7"/>
            <p:cNvSpPr>
              <a:spLocks noChangeArrowheads="1"/>
            </p:cNvSpPr>
            <p:nvPr/>
          </p:nvSpPr>
          <p:spPr bwMode="auto">
            <a:xfrm>
              <a:off x="1419946" y="709792"/>
              <a:ext cx="356603" cy="190334"/>
            </a:xfrm>
            <a:custGeom>
              <a:avLst/>
              <a:gdLst>
                <a:gd name="T0" fmla="*/ 2142 w 2158"/>
                <a:gd name="T1" fmla="*/ 438 h 1152"/>
                <a:gd name="T2" fmla="*/ 1725 w 2158"/>
                <a:gd name="T3" fmla="*/ 118 h 1152"/>
                <a:gd name="T4" fmla="*/ 1552 w 2158"/>
                <a:gd name="T5" fmla="*/ 31 h 1152"/>
                <a:gd name="T6" fmla="*/ 1386 w 2158"/>
                <a:gd name="T7" fmla="*/ 0 h 1152"/>
                <a:gd name="T8" fmla="*/ 1261 w 2158"/>
                <a:gd name="T9" fmla="*/ 19 h 1152"/>
                <a:gd name="T10" fmla="*/ 1068 w 2158"/>
                <a:gd name="T11" fmla="*/ 115 h 1152"/>
                <a:gd name="T12" fmla="*/ 852 w 2158"/>
                <a:gd name="T13" fmla="*/ 295 h 1152"/>
                <a:gd name="T14" fmla="*/ 852 w 2158"/>
                <a:gd name="T15" fmla="*/ 295 h 1152"/>
                <a:gd name="T16" fmla="*/ 13 w 2158"/>
                <a:gd name="T17" fmla="*/ 1094 h 1152"/>
                <a:gd name="T18" fmla="*/ 12 w 2158"/>
                <a:gd name="T19" fmla="*/ 1138 h 1152"/>
                <a:gd name="T20" fmla="*/ 56 w 2158"/>
                <a:gd name="T21" fmla="*/ 1139 h 1152"/>
                <a:gd name="T22" fmla="*/ 895 w 2158"/>
                <a:gd name="T23" fmla="*/ 340 h 1152"/>
                <a:gd name="T24" fmla="*/ 895 w 2158"/>
                <a:gd name="T25" fmla="*/ 340 h 1152"/>
                <a:gd name="T26" fmla="*/ 1164 w 2158"/>
                <a:gd name="T27" fmla="*/ 128 h 1152"/>
                <a:gd name="T28" fmla="*/ 1279 w 2158"/>
                <a:gd name="T29" fmla="*/ 79 h 1152"/>
                <a:gd name="T30" fmla="*/ 1386 w 2158"/>
                <a:gd name="T31" fmla="*/ 63 h 1152"/>
                <a:gd name="T32" fmla="*/ 1531 w 2158"/>
                <a:gd name="T33" fmla="*/ 90 h 1152"/>
                <a:gd name="T34" fmla="*/ 1781 w 2158"/>
                <a:gd name="T35" fmla="*/ 231 h 1152"/>
                <a:gd name="T36" fmla="*/ 2102 w 2158"/>
                <a:gd name="T37" fmla="*/ 486 h 1152"/>
                <a:gd name="T38" fmla="*/ 2146 w 2158"/>
                <a:gd name="T39" fmla="*/ 482 h 1152"/>
                <a:gd name="T40" fmla="*/ 2142 w 2158"/>
                <a:gd name="T41" fmla="*/ 438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58" h="1152">
                  <a:moveTo>
                    <a:pt x="2142" y="438"/>
                  </a:moveTo>
                  <a:cubicBezTo>
                    <a:pt x="1978" y="301"/>
                    <a:pt x="1845" y="193"/>
                    <a:pt x="1725" y="118"/>
                  </a:cubicBezTo>
                  <a:cubicBezTo>
                    <a:pt x="1664" y="80"/>
                    <a:pt x="1608" y="51"/>
                    <a:pt x="1552" y="31"/>
                  </a:cubicBezTo>
                  <a:cubicBezTo>
                    <a:pt x="1496" y="11"/>
                    <a:pt x="1441" y="0"/>
                    <a:pt x="1386" y="0"/>
                  </a:cubicBezTo>
                  <a:cubicBezTo>
                    <a:pt x="1344" y="0"/>
                    <a:pt x="1303" y="6"/>
                    <a:pt x="1261" y="19"/>
                  </a:cubicBezTo>
                  <a:cubicBezTo>
                    <a:pt x="1198" y="37"/>
                    <a:pt x="1135" y="69"/>
                    <a:pt x="1068" y="115"/>
                  </a:cubicBezTo>
                  <a:cubicBezTo>
                    <a:pt x="1000" y="161"/>
                    <a:pt x="930" y="220"/>
                    <a:pt x="852" y="295"/>
                  </a:cubicBezTo>
                  <a:lnTo>
                    <a:pt x="852" y="295"/>
                  </a:lnTo>
                  <a:lnTo>
                    <a:pt x="13" y="1094"/>
                  </a:lnTo>
                  <a:cubicBezTo>
                    <a:pt x="1" y="1106"/>
                    <a:pt x="0" y="1126"/>
                    <a:pt x="12" y="1138"/>
                  </a:cubicBezTo>
                  <a:cubicBezTo>
                    <a:pt x="24" y="1151"/>
                    <a:pt x="44" y="1151"/>
                    <a:pt x="56" y="1139"/>
                  </a:cubicBezTo>
                  <a:lnTo>
                    <a:pt x="895" y="340"/>
                  </a:lnTo>
                  <a:lnTo>
                    <a:pt x="895" y="340"/>
                  </a:lnTo>
                  <a:cubicBezTo>
                    <a:pt x="997" y="243"/>
                    <a:pt x="1085" y="173"/>
                    <a:pt x="1164" y="128"/>
                  </a:cubicBezTo>
                  <a:cubicBezTo>
                    <a:pt x="1204" y="106"/>
                    <a:pt x="1242" y="89"/>
                    <a:pt x="1279" y="79"/>
                  </a:cubicBezTo>
                  <a:cubicBezTo>
                    <a:pt x="1315" y="68"/>
                    <a:pt x="1351" y="63"/>
                    <a:pt x="1386" y="63"/>
                  </a:cubicBezTo>
                  <a:cubicBezTo>
                    <a:pt x="1433" y="63"/>
                    <a:pt x="1480" y="72"/>
                    <a:pt x="1531" y="90"/>
                  </a:cubicBezTo>
                  <a:cubicBezTo>
                    <a:pt x="1606" y="117"/>
                    <a:pt x="1688" y="164"/>
                    <a:pt x="1781" y="231"/>
                  </a:cubicBezTo>
                  <a:cubicBezTo>
                    <a:pt x="1874" y="298"/>
                    <a:pt x="1979" y="384"/>
                    <a:pt x="2102" y="486"/>
                  </a:cubicBezTo>
                  <a:cubicBezTo>
                    <a:pt x="2115" y="497"/>
                    <a:pt x="2135" y="495"/>
                    <a:pt x="2146" y="482"/>
                  </a:cubicBezTo>
                  <a:cubicBezTo>
                    <a:pt x="2157" y="469"/>
                    <a:pt x="2155" y="449"/>
                    <a:pt x="2142" y="43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8" name="Freeform 8"/>
            <p:cNvSpPr>
              <a:spLocks noChangeArrowheads="1"/>
            </p:cNvSpPr>
            <p:nvPr/>
          </p:nvSpPr>
          <p:spPr bwMode="auto">
            <a:xfrm>
              <a:off x="1444012" y="752818"/>
              <a:ext cx="304826" cy="169186"/>
            </a:xfrm>
            <a:custGeom>
              <a:avLst/>
              <a:gdLst>
                <a:gd name="T0" fmla="*/ 1832 w 1844"/>
                <a:gd name="T1" fmla="*/ 349 h 1021"/>
                <a:gd name="T2" fmla="*/ 1494 w 1844"/>
                <a:gd name="T3" fmla="*/ 93 h 1021"/>
                <a:gd name="T4" fmla="*/ 1356 w 1844"/>
                <a:gd name="T5" fmla="*/ 24 h 1021"/>
                <a:gd name="T6" fmla="*/ 1224 w 1844"/>
                <a:gd name="T7" fmla="*/ 0 h 1021"/>
                <a:gd name="T8" fmla="*/ 1110 w 1844"/>
                <a:gd name="T9" fmla="*/ 18 h 1021"/>
                <a:gd name="T10" fmla="*/ 929 w 1844"/>
                <a:gd name="T11" fmla="*/ 116 h 1021"/>
                <a:gd name="T12" fmla="*/ 715 w 1844"/>
                <a:gd name="T13" fmla="*/ 301 h 1021"/>
                <a:gd name="T14" fmla="*/ 714 w 1844"/>
                <a:gd name="T15" fmla="*/ 301 h 1021"/>
                <a:gd name="T16" fmla="*/ 10 w 1844"/>
                <a:gd name="T17" fmla="*/ 978 h 1021"/>
                <a:gd name="T18" fmla="*/ 9 w 1844"/>
                <a:gd name="T19" fmla="*/ 1011 h 1021"/>
                <a:gd name="T20" fmla="*/ 42 w 1844"/>
                <a:gd name="T21" fmla="*/ 1012 h 1021"/>
                <a:gd name="T22" fmla="*/ 746 w 1844"/>
                <a:gd name="T23" fmla="*/ 334 h 1021"/>
                <a:gd name="T24" fmla="*/ 746 w 1844"/>
                <a:gd name="T25" fmla="*/ 334 h 1021"/>
                <a:gd name="T26" fmla="*/ 1016 w 1844"/>
                <a:gd name="T27" fmla="*/ 114 h 1021"/>
                <a:gd name="T28" fmla="*/ 1124 w 1844"/>
                <a:gd name="T29" fmla="*/ 62 h 1021"/>
                <a:gd name="T30" fmla="*/ 1224 w 1844"/>
                <a:gd name="T31" fmla="*/ 46 h 1021"/>
                <a:gd name="T32" fmla="*/ 1340 w 1844"/>
                <a:gd name="T33" fmla="*/ 67 h 1021"/>
                <a:gd name="T34" fmla="*/ 1542 w 1844"/>
                <a:gd name="T35" fmla="*/ 180 h 1021"/>
                <a:gd name="T36" fmla="*/ 1803 w 1844"/>
                <a:gd name="T37" fmla="*/ 385 h 1021"/>
                <a:gd name="T38" fmla="*/ 1835 w 1844"/>
                <a:gd name="T39" fmla="*/ 381 h 1021"/>
                <a:gd name="T40" fmla="*/ 1832 w 1844"/>
                <a:gd name="T41" fmla="*/ 349 h 10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44" h="1021">
                  <a:moveTo>
                    <a:pt x="1832" y="349"/>
                  </a:moveTo>
                  <a:cubicBezTo>
                    <a:pt x="1698" y="239"/>
                    <a:pt x="1590" y="153"/>
                    <a:pt x="1494" y="93"/>
                  </a:cubicBezTo>
                  <a:cubicBezTo>
                    <a:pt x="1446" y="63"/>
                    <a:pt x="1400" y="40"/>
                    <a:pt x="1356" y="24"/>
                  </a:cubicBezTo>
                  <a:cubicBezTo>
                    <a:pt x="1311" y="8"/>
                    <a:pt x="1268" y="0"/>
                    <a:pt x="1224" y="0"/>
                  </a:cubicBezTo>
                  <a:cubicBezTo>
                    <a:pt x="1186" y="0"/>
                    <a:pt x="1148" y="6"/>
                    <a:pt x="1110" y="18"/>
                  </a:cubicBezTo>
                  <a:cubicBezTo>
                    <a:pt x="1052" y="37"/>
                    <a:pt x="993" y="69"/>
                    <a:pt x="929" y="116"/>
                  </a:cubicBezTo>
                  <a:cubicBezTo>
                    <a:pt x="864" y="163"/>
                    <a:pt x="794" y="224"/>
                    <a:pt x="715" y="301"/>
                  </a:cubicBezTo>
                  <a:lnTo>
                    <a:pt x="714" y="301"/>
                  </a:lnTo>
                  <a:lnTo>
                    <a:pt x="10" y="978"/>
                  </a:lnTo>
                  <a:cubicBezTo>
                    <a:pt x="1" y="987"/>
                    <a:pt x="0" y="1002"/>
                    <a:pt x="9" y="1011"/>
                  </a:cubicBezTo>
                  <a:cubicBezTo>
                    <a:pt x="18" y="1020"/>
                    <a:pt x="33" y="1020"/>
                    <a:pt x="42" y="1012"/>
                  </a:cubicBezTo>
                  <a:lnTo>
                    <a:pt x="746" y="334"/>
                  </a:lnTo>
                  <a:lnTo>
                    <a:pt x="746" y="334"/>
                  </a:lnTo>
                  <a:cubicBezTo>
                    <a:pt x="851" y="233"/>
                    <a:pt x="939" y="160"/>
                    <a:pt x="1016" y="114"/>
                  </a:cubicBezTo>
                  <a:cubicBezTo>
                    <a:pt x="1054" y="90"/>
                    <a:pt x="1090" y="73"/>
                    <a:pt x="1124" y="62"/>
                  </a:cubicBezTo>
                  <a:cubicBezTo>
                    <a:pt x="1159" y="51"/>
                    <a:pt x="1191" y="46"/>
                    <a:pt x="1224" y="46"/>
                  </a:cubicBezTo>
                  <a:cubicBezTo>
                    <a:pt x="1262" y="46"/>
                    <a:pt x="1300" y="53"/>
                    <a:pt x="1340" y="67"/>
                  </a:cubicBezTo>
                  <a:cubicBezTo>
                    <a:pt x="1401" y="89"/>
                    <a:pt x="1466" y="127"/>
                    <a:pt x="1542" y="180"/>
                  </a:cubicBezTo>
                  <a:cubicBezTo>
                    <a:pt x="1617" y="234"/>
                    <a:pt x="1702" y="303"/>
                    <a:pt x="1803" y="385"/>
                  </a:cubicBezTo>
                  <a:cubicBezTo>
                    <a:pt x="1813" y="393"/>
                    <a:pt x="1827" y="391"/>
                    <a:pt x="1835" y="381"/>
                  </a:cubicBezTo>
                  <a:cubicBezTo>
                    <a:pt x="1843" y="372"/>
                    <a:pt x="1842" y="357"/>
                    <a:pt x="1832" y="34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" name="Freeform 9"/>
            <p:cNvSpPr>
              <a:spLocks noChangeArrowheads="1"/>
            </p:cNvSpPr>
            <p:nvPr/>
          </p:nvSpPr>
          <p:spPr bwMode="auto">
            <a:xfrm>
              <a:off x="1467348" y="795114"/>
              <a:ext cx="253049" cy="148038"/>
            </a:xfrm>
            <a:custGeom>
              <a:avLst/>
              <a:gdLst>
                <a:gd name="T0" fmla="*/ 1522 w 1530"/>
                <a:gd name="T1" fmla="*/ 264 h 895"/>
                <a:gd name="T2" fmla="*/ 1260 w 1530"/>
                <a:gd name="T3" fmla="*/ 70 h 895"/>
                <a:gd name="T4" fmla="*/ 1156 w 1530"/>
                <a:gd name="T5" fmla="*/ 18 h 895"/>
                <a:gd name="T6" fmla="*/ 1057 w 1530"/>
                <a:gd name="T7" fmla="*/ 0 h 895"/>
                <a:gd name="T8" fmla="*/ 957 w 1530"/>
                <a:gd name="T9" fmla="*/ 19 h 895"/>
                <a:gd name="T10" fmla="*/ 791 w 1530"/>
                <a:gd name="T11" fmla="*/ 119 h 895"/>
                <a:gd name="T12" fmla="*/ 577 w 1530"/>
                <a:gd name="T13" fmla="*/ 310 h 895"/>
                <a:gd name="T14" fmla="*/ 577 w 1530"/>
                <a:gd name="T15" fmla="*/ 310 h 895"/>
                <a:gd name="T16" fmla="*/ 6 w 1530"/>
                <a:gd name="T17" fmla="*/ 867 h 895"/>
                <a:gd name="T18" fmla="*/ 6 w 1530"/>
                <a:gd name="T19" fmla="*/ 888 h 895"/>
                <a:gd name="T20" fmla="*/ 27 w 1530"/>
                <a:gd name="T21" fmla="*/ 888 h 895"/>
                <a:gd name="T22" fmla="*/ 598 w 1530"/>
                <a:gd name="T23" fmla="*/ 331 h 895"/>
                <a:gd name="T24" fmla="*/ 598 w 1530"/>
                <a:gd name="T25" fmla="*/ 331 h 895"/>
                <a:gd name="T26" fmla="*/ 866 w 1530"/>
                <a:gd name="T27" fmla="*/ 101 h 895"/>
                <a:gd name="T28" fmla="*/ 968 w 1530"/>
                <a:gd name="T29" fmla="*/ 47 h 895"/>
                <a:gd name="T30" fmla="*/ 1057 w 1530"/>
                <a:gd name="T31" fmla="*/ 29 h 895"/>
                <a:gd name="T32" fmla="*/ 1146 w 1530"/>
                <a:gd name="T33" fmla="*/ 46 h 895"/>
                <a:gd name="T34" fmla="*/ 1300 w 1530"/>
                <a:gd name="T35" fmla="*/ 132 h 895"/>
                <a:gd name="T36" fmla="*/ 1504 w 1530"/>
                <a:gd name="T37" fmla="*/ 287 h 895"/>
                <a:gd name="T38" fmla="*/ 1524 w 1530"/>
                <a:gd name="T39" fmla="*/ 285 h 895"/>
                <a:gd name="T40" fmla="*/ 1522 w 1530"/>
                <a:gd name="T41" fmla="*/ 264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30" h="895">
                  <a:moveTo>
                    <a:pt x="1522" y="264"/>
                  </a:moveTo>
                  <a:cubicBezTo>
                    <a:pt x="1417" y="180"/>
                    <a:pt x="1334" y="115"/>
                    <a:pt x="1260" y="70"/>
                  </a:cubicBezTo>
                  <a:cubicBezTo>
                    <a:pt x="1224" y="47"/>
                    <a:pt x="1189" y="30"/>
                    <a:pt x="1156" y="18"/>
                  </a:cubicBezTo>
                  <a:cubicBezTo>
                    <a:pt x="1123" y="6"/>
                    <a:pt x="1090" y="0"/>
                    <a:pt x="1057" y="0"/>
                  </a:cubicBezTo>
                  <a:cubicBezTo>
                    <a:pt x="1024" y="0"/>
                    <a:pt x="991" y="6"/>
                    <a:pt x="957" y="19"/>
                  </a:cubicBezTo>
                  <a:cubicBezTo>
                    <a:pt x="906" y="38"/>
                    <a:pt x="852" y="71"/>
                    <a:pt x="791" y="119"/>
                  </a:cubicBezTo>
                  <a:cubicBezTo>
                    <a:pt x="729" y="167"/>
                    <a:pt x="660" y="231"/>
                    <a:pt x="577" y="310"/>
                  </a:cubicBezTo>
                  <a:lnTo>
                    <a:pt x="577" y="310"/>
                  </a:lnTo>
                  <a:lnTo>
                    <a:pt x="6" y="867"/>
                  </a:lnTo>
                  <a:cubicBezTo>
                    <a:pt x="0" y="873"/>
                    <a:pt x="0" y="882"/>
                    <a:pt x="6" y="888"/>
                  </a:cubicBezTo>
                  <a:cubicBezTo>
                    <a:pt x="12" y="894"/>
                    <a:pt x="21" y="894"/>
                    <a:pt x="27" y="888"/>
                  </a:cubicBezTo>
                  <a:lnTo>
                    <a:pt x="598" y="331"/>
                  </a:lnTo>
                  <a:lnTo>
                    <a:pt x="598" y="331"/>
                  </a:lnTo>
                  <a:cubicBezTo>
                    <a:pt x="707" y="226"/>
                    <a:pt x="793" y="150"/>
                    <a:pt x="866" y="101"/>
                  </a:cubicBezTo>
                  <a:cubicBezTo>
                    <a:pt x="903" y="76"/>
                    <a:pt x="936" y="58"/>
                    <a:pt x="968" y="47"/>
                  </a:cubicBezTo>
                  <a:cubicBezTo>
                    <a:pt x="999" y="35"/>
                    <a:pt x="1028" y="29"/>
                    <a:pt x="1057" y="29"/>
                  </a:cubicBezTo>
                  <a:cubicBezTo>
                    <a:pt x="1086" y="29"/>
                    <a:pt x="1115" y="35"/>
                    <a:pt x="1146" y="46"/>
                  </a:cubicBezTo>
                  <a:cubicBezTo>
                    <a:pt x="1192" y="62"/>
                    <a:pt x="1242" y="91"/>
                    <a:pt x="1300" y="132"/>
                  </a:cubicBezTo>
                  <a:cubicBezTo>
                    <a:pt x="1359" y="172"/>
                    <a:pt x="1425" y="225"/>
                    <a:pt x="1504" y="287"/>
                  </a:cubicBezTo>
                  <a:cubicBezTo>
                    <a:pt x="1510" y="292"/>
                    <a:pt x="1518" y="291"/>
                    <a:pt x="1524" y="285"/>
                  </a:cubicBezTo>
                  <a:cubicBezTo>
                    <a:pt x="1529" y="279"/>
                    <a:pt x="1528" y="269"/>
                    <a:pt x="1522" y="2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" name="Freeform 10"/>
            <p:cNvSpPr>
              <a:spLocks noChangeArrowheads="1"/>
            </p:cNvSpPr>
            <p:nvPr/>
          </p:nvSpPr>
          <p:spPr bwMode="auto">
            <a:xfrm>
              <a:off x="1491413" y="835952"/>
              <a:ext cx="201273" cy="127619"/>
            </a:xfrm>
            <a:custGeom>
              <a:avLst/>
              <a:gdLst>
                <a:gd name="T0" fmla="*/ 1212 w 1217"/>
                <a:gd name="T1" fmla="*/ 184 h 773"/>
                <a:gd name="T2" fmla="*/ 1023 w 1217"/>
                <a:gd name="T3" fmla="*/ 48 h 773"/>
                <a:gd name="T4" fmla="*/ 884 w 1217"/>
                <a:gd name="T5" fmla="*/ 0 h 773"/>
                <a:gd name="T6" fmla="*/ 801 w 1217"/>
                <a:gd name="T7" fmla="*/ 20 h 773"/>
                <a:gd name="T8" fmla="*/ 653 w 1217"/>
                <a:gd name="T9" fmla="*/ 124 h 773"/>
                <a:gd name="T10" fmla="*/ 440 w 1217"/>
                <a:gd name="T11" fmla="*/ 324 h 773"/>
                <a:gd name="T12" fmla="*/ 440 w 1217"/>
                <a:gd name="T13" fmla="*/ 324 h 773"/>
                <a:gd name="T14" fmla="*/ 3 w 1217"/>
                <a:gd name="T15" fmla="*/ 760 h 773"/>
                <a:gd name="T16" fmla="*/ 3 w 1217"/>
                <a:gd name="T17" fmla="*/ 770 h 773"/>
                <a:gd name="T18" fmla="*/ 12 w 1217"/>
                <a:gd name="T19" fmla="*/ 770 h 773"/>
                <a:gd name="T20" fmla="*/ 449 w 1217"/>
                <a:gd name="T21" fmla="*/ 333 h 773"/>
                <a:gd name="T22" fmla="*/ 716 w 1217"/>
                <a:gd name="T23" fmla="*/ 90 h 773"/>
                <a:gd name="T24" fmla="*/ 806 w 1217"/>
                <a:gd name="T25" fmla="*/ 32 h 773"/>
                <a:gd name="T26" fmla="*/ 884 w 1217"/>
                <a:gd name="T27" fmla="*/ 13 h 773"/>
                <a:gd name="T28" fmla="*/ 1016 w 1217"/>
                <a:gd name="T29" fmla="*/ 60 h 773"/>
                <a:gd name="T30" fmla="*/ 1204 w 1217"/>
                <a:gd name="T31" fmla="*/ 195 h 773"/>
                <a:gd name="T32" fmla="*/ 1214 w 1217"/>
                <a:gd name="T33" fmla="*/ 194 h 773"/>
                <a:gd name="T34" fmla="*/ 1212 w 1217"/>
                <a:gd name="T35" fmla="*/ 184 h 7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7" h="773">
                  <a:moveTo>
                    <a:pt x="1212" y="184"/>
                  </a:moveTo>
                  <a:cubicBezTo>
                    <a:pt x="1135" y="125"/>
                    <a:pt x="1075" y="80"/>
                    <a:pt x="1023" y="48"/>
                  </a:cubicBezTo>
                  <a:cubicBezTo>
                    <a:pt x="971" y="17"/>
                    <a:pt x="928" y="0"/>
                    <a:pt x="884" y="0"/>
                  </a:cubicBezTo>
                  <a:cubicBezTo>
                    <a:pt x="856" y="0"/>
                    <a:pt x="829" y="7"/>
                    <a:pt x="801" y="20"/>
                  </a:cubicBezTo>
                  <a:cubicBezTo>
                    <a:pt x="758" y="39"/>
                    <a:pt x="711" y="74"/>
                    <a:pt x="653" y="124"/>
                  </a:cubicBezTo>
                  <a:cubicBezTo>
                    <a:pt x="595" y="175"/>
                    <a:pt x="527" y="241"/>
                    <a:pt x="440" y="324"/>
                  </a:cubicBezTo>
                  <a:lnTo>
                    <a:pt x="440" y="324"/>
                  </a:lnTo>
                  <a:lnTo>
                    <a:pt x="3" y="760"/>
                  </a:lnTo>
                  <a:cubicBezTo>
                    <a:pt x="0" y="763"/>
                    <a:pt x="0" y="767"/>
                    <a:pt x="3" y="770"/>
                  </a:cubicBezTo>
                  <a:cubicBezTo>
                    <a:pt x="5" y="772"/>
                    <a:pt x="10" y="772"/>
                    <a:pt x="12" y="770"/>
                  </a:cubicBezTo>
                  <a:lnTo>
                    <a:pt x="449" y="333"/>
                  </a:lnTo>
                  <a:cubicBezTo>
                    <a:pt x="565" y="223"/>
                    <a:pt x="648" y="142"/>
                    <a:pt x="716" y="90"/>
                  </a:cubicBezTo>
                  <a:cubicBezTo>
                    <a:pt x="749" y="63"/>
                    <a:pt x="778" y="44"/>
                    <a:pt x="806" y="32"/>
                  </a:cubicBezTo>
                  <a:cubicBezTo>
                    <a:pt x="833" y="19"/>
                    <a:pt x="859" y="13"/>
                    <a:pt x="884" y="13"/>
                  </a:cubicBezTo>
                  <a:cubicBezTo>
                    <a:pt x="924" y="13"/>
                    <a:pt x="966" y="29"/>
                    <a:pt x="1016" y="60"/>
                  </a:cubicBezTo>
                  <a:cubicBezTo>
                    <a:pt x="1067" y="90"/>
                    <a:pt x="1127" y="136"/>
                    <a:pt x="1204" y="195"/>
                  </a:cubicBezTo>
                  <a:cubicBezTo>
                    <a:pt x="1207" y="197"/>
                    <a:pt x="1211" y="197"/>
                    <a:pt x="1214" y="194"/>
                  </a:cubicBezTo>
                  <a:cubicBezTo>
                    <a:pt x="1216" y="191"/>
                    <a:pt x="1215" y="187"/>
                    <a:pt x="1212" y="18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" name="Freeform 11"/>
            <p:cNvSpPr>
              <a:spLocks noChangeArrowheads="1"/>
            </p:cNvSpPr>
            <p:nvPr/>
          </p:nvSpPr>
          <p:spPr bwMode="auto">
            <a:xfrm>
              <a:off x="1608093" y="858559"/>
              <a:ext cx="72925" cy="48130"/>
            </a:xfrm>
            <a:custGeom>
              <a:avLst/>
              <a:gdLst>
                <a:gd name="T0" fmla="*/ 49 w 442"/>
                <a:gd name="T1" fmla="*/ 200 h 293"/>
                <a:gd name="T2" fmla="*/ 0 w 442"/>
                <a:gd name="T3" fmla="*/ 156 h 293"/>
                <a:gd name="T4" fmla="*/ 45 w 442"/>
                <a:gd name="T5" fmla="*/ 107 h 293"/>
                <a:gd name="T6" fmla="*/ 392 w 442"/>
                <a:gd name="T7" fmla="*/ 91 h 293"/>
                <a:gd name="T8" fmla="*/ 441 w 442"/>
                <a:gd name="T9" fmla="*/ 137 h 293"/>
                <a:gd name="T10" fmla="*/ 396 w 442"/>
                <a:gd name="T11" fmla="*/ 185 h 293"/>
                <a:gd name="T12" fmla="*/ 49 w 442"/>
                <a:gd name="T13" fmla="*/ 20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2" h="293">
                  <a:moveTo>
                    <a:pt x="49" y="200"/>
                  </a:moveTo>
                  <a:lnTo>
                    <a:pt x="0" y="156"/>
                  </a:lnTo>
                  <a:lnTo>
                    <a:pt x="45" y="107"/>
                  </a:lnTo>
                  <a:cubicBezTo>
                    <a:pt x="136" y="7"/>
                    <a:pt x="292" y="0"/>
                    <a:pt x="392" y="91"/>
                  </a:cubicBezTo>
                  <a:lnTo>
                    <a:pt x="441" y="137"/>
                  </a:lnTo>
                  <a:lnTo>
                    <a:pt x="396" y="185"/>
                  </a:lnTo>
                  <a:cubicBezTo>
                    <a:pt x="304" y="285"/>
                    <a:pt x="149" y="292"/>
                    <a:pt x="49" y="20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808080"/>
                  </a:solidFill>
                  <a:bevel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D72072C4-A47C-4273-BA37-5C1FF04838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63658" y="164159"/>
            <a:ext cx="1733068" cy="64247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307508" y="365126"/>
            <a:ext cx="8220812" cy="879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590270"/>
            <a:ext cx="10515600" cy="45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2"/>
          </p:nvPr>
        </p:nvSpPr>
        <p:spPr>
          <a:xfrm>
            <a:off x="158698" y="6476424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en-US" altLang="zh-CN"/>
              <a:t>1.1 </a:t>
            </a:r>
            <a:r>
              <a:rPr kumimoji="1" lang="zh-CN" altLang="en-US"/>
              <a:t>模板使用说明</a:t>
            </a:r>
            <a:endParaRPr kumimoji="1" lang="zh-CN" altLang="en-US" dirty="0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476424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/>
              <a:t>引自：</a:t>
            </a:r>
            <a:r>
              <a:rPr kumimoji="1" lang="en-US" altLang="zh-CN"/>
              <a:t>XXXXX</a:t>
            </a:r>
            <a:r>
              <a:rPr kumimoji="1" lang="zh-CN" altLang="en-US"/>
              <a:t>（如果需要）</a:t>
            </a:r>
            <a:endParaRPr kumimoji="1"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86810" y="6476424"/>
            <a:ext cx="3319670" cy="365125"/>
          </a:xfrm>
          <a:prstGeom prst="rect">
            <a:avLst/>
          </a:prstGeom>
        </p:spPr>
        <p:txBody>
          <a:bodyPr/>
          <a:lstStyle>
            <a:lvl1pPr algn="r">
              <a:defRPr sz="16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D4D1E41-7A09-AB4A-A4E1-09765ADA269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307508" y="365126"/>
            <a:ext cx="8220812" cy="8790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590270"/>
            <a:ext cx="10515600" cy="4586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2"/>
          </p:nvPr>
        </p:nvSpPr>
        <p:spPr>
          <a:xfrm>
            <a:off x="158698" y="6476424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en-US" altLang="zh-CN"/>
              <a:t>1.1 </a:t>
            </a:r>
            <a:r>
              <a:rPr kumimoji="1" lang="zh-CN" altLang="en-US"/>
              <a:t>模板使用说明</a:t>
            </a:r>
            <a:endParaRPr kumimoji="1" lang="zh-CN" altLang="en-US" dirty="0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476424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/>
              <a:t>引自：</a:t>
            </a:r>
            <a:r>
              <a:rPr kumimoji="1" lang="en-US" altLang="zh-CN"/>
              <a:t>XXXXX</a:t>
            </a:r>
            <a:r>
              <a:rPr kumimoji="1" lang="zh-CN" altLang="en-US"/>
              <a:t>（如果需要）</a:t>
            </a:r>
            <a:endParaRPr kumimoji="1"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86810" y="6476424"/>
            <a:ext cx="3319670" cy="365125"/>
          </a:xfrm>
          <a:prstGeom prst="rect">
            <a:avLst/>
          </a:prstGeom>
        </p:spPr>
        <p:txBody>
          <a:bodyPr/>
          <a:lstStyle>
            <a:lvl1pPr algn="r">
              <a:defRPr sz="1600">
                <a:solidFill>
                  <a:schemeClr val="bg1">
                    <a:lumMod val="6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8D4D1E41-7A09-AB4A-A4E1-09765ADA269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mrgaogang.github.io/net/quic.html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nder-Hatsune/tigervnc" TargetMode="External"/><Relationship Id="rId2" Type="http://schemas.openxmlformats.org/officeDocument/2006/relationships/hyperlink" Target="https://github.com/Lander-Hatsune/blink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3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639919"/>
            <a:ext cx="9144000" cy="2002674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进阶实验应用组</a:t>
            </a:r>
            <a:br>
              <a:rPr kumimoji="1" lang="zh-CN" altLang="en-US" dirty="0"/>
            </a:br>
            <a:r>
              <a:rPr kumimoji="1" lang="zh-CN" altLang="en-US" sz="4400" dirty="0"/>
              <a:t>总结报告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727942"/>
            <a:ext cx="9144000" cy="165797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sz="3200" dirty="0"/>
              <a:t>周永潇</a:t>
            </a:r>
            <a:r>
              <a:rPr kumimoji="1" lang="en-US" altLang="zh-CN" sz="3200" dirty="0"/>
              <a:t>   </a:t>
            </a:r>
            <a:r>
              <a:rPr kumimoji="1" lang="zh-CN" sz="3200" dirty="0"/>
              <a:t>王文新</a:t>
            </a:r>
            <a:endParaRPr kumimoji="1" lang="en-US" altLang="zh-CN" sz="3200" dirty="0"/>
          </a:p>
          <a:p>
            <a:pPr>
              <a:lnSpc>
                <a:spcPct val="150000"/>
              </a:lnSpc>
            </a:pPr>
            <a:r>
              <a:rPr kumimoji="1" lang="zh-CN" altLang="en-US" sz="3200" dirty="0"/>
              <a:t>计</a:t>
            </a:r>
            <a:r>
              <a:rPr kumimoji="1" lang="en-US" altLang="zh-CN" sz="3200" dirty="0"/>
              <a:t>95</a:t>
            </a:r>
            <a:r>
              <a:rPr kumimoji="1" lang="zh-CN" altLang="en-US" sz="3200" dirty="0"/>
              <a:t>班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报告内容</a:t>
            </a:r>
            <a:endParaRPr kumimoji="1"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1307508" y="1510758"/>
            <a:ext cx="10046292" cy="4845592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选题</a:t>
            </a: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应用选择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/>
              <a:t>协议介绍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开发与简化</a:t>
            </a: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问题与解决方案</a:t>
            </a: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10</a:t>
            </a:fld>
            <a:endParaRPr kumimoji="1" lang="zh-CN" altLang="en-US" dirty="0"/>
          </a:p>
        </p:txBody>
      </p:sp>
      <p:sp>
        <p:nvSpPr>
          <p:cNvPr id="7" name="矩形标注 6"/>
          <p:cNvSpPr/>
          <p:nvPr/>
        </p:nvSpPr>
        <p:spPr>
          <a:xfrm>
            <a:off x="5197475" y="2082800"/>
            <a:ext cx="2515870" cy="1171600"/>
          </a:xfrm>
          <a:prstGeom prst="wedgeRectCallout">
            <a:avLst>
              <a:gd name="adj1" fmla="val -114950"/>
              <a:gd name="adj2" fmla="val 38594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en-US" altLang="zh-CN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QUIC</a:t>
            </a: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协议</a:t>
            </a:r>
            <a:endParaRPr kumimoji="1" lang="en-US" altLang="zh-CN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en-US" altLang="zh-CN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DTP</a:t>
            </a: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3611221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QUIC</a:t>
            </a:r>
            <a:r>
              <a:rPr kumimoji="1" lang="zh-CN" altLang="en-US" dirty="0"/>
              <a:t>协议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 lvl="0">
              <a:lnSpc>
                <a:spcPct val="120000"/>
              </a:lnSpc>
            </a:pPr>
            <a:r>
              <a:rPr kumimoji="1" lang="" altLang="zh-CN" dirty="0"/>
              <a:t>quiche</a:t>
            </a:r>
            <a:r>
              <a:rPr kumimoji="1" lang="zh-CN" altLang="" dirty="0"/>
              <a:t>：一个</a:t>
            </a:r>
            <a:r>
              <a:rPr kumimoji="1" lang="en-US" altLang="zh-CN" dirty="0"/>
              <a:t>Rust</a:t>
            </a:r>
            <a:r>
              <a:rPr kumimoji="1" lang="zh-CN" altLang="en-US" dirty="0"/>
              <a:t>实现，</a:t>
            </a:r>
            <a:r>
              <a:rPr kumimoji="1" lang="" altLang="zh-CN" dirty="0"/>
              <a:t>a thin C API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3585931" y="6489303"/>
            <a:ext cx="5020138" cy="365125"/>
          </a:xfrm>
        </p:spPr>
        <p:txBody>
          <a:bodyPr/>
          <a:lstStyle/>
          <a:p>
            <a:pPr algn="l"/>
            <a:r>
              <a:rPr kumimoji="1" lang="zh-CN" altLang="en-US" dirty="0">
                <a:solidFill>
                  <a:srgbClr val="8D8D8D"/>
                </a:solidFill>
              </a:rPr>
              <a:t>引自：</a:t>
            </a:r>
            <a:r>
              <a:rPr lang="en-US" altLang="zh-CN" b="0" i="0" strike="noStrike" dirty="0">
                <a:solidFill>
                  <a:srgbClr val="8D8D8D"/>
                </a:solidFill>
                <a:effectLst/>
                <a:latin typeface="Lato"/>
                <a:hlinkClick r:id="rId2" tooltip="声明博客的许可协议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https://mrgaogang.github.io/net/quic.html</a:t>
            </a:r>
            <a:endParaRPr kumimoji="1" lang="zh-CN" altLang="en-US" dirty="0">
              <a:solidFill>
                <a:srgbClr val="8D8D8D"/>
              </a:solidFill>
            </a:endParaRPr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11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dirty="0">
                <a:solidFill>
                  <a:schemeClr val="tx1"/>
                </a:solidFill>
                <a:sym typeface="+mn-ea"/>
              </a:rPr>
              <a:t>3.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协议介绍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0ECC90-3667-4F97-AAC3-BB3B28EF9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3151" y="2196001"/>
            <a:ext cx="5985697" cy="398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03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DTP</a:t>
            </a:r>
            <a:r>
              <a:rPr kumimoji="1" lang="zh-CN" altLang="en-US" dirty="0"/>
              <a:t>协议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 lvl="0">
              <a:lnSpc>
                <a:spcPct val="120000"/>
              </a:lnSpc>
            </a:pPr>
            <a:r>
              <a:rPr kumimoji="1" lang="en-US" altLang="zh-CN" dirty="0"/>
              <a:t>Deadline-</a:t>
            </a:r>
            <a:r>
              <a:rPr kumimoji="1" lang="" altLang="en-US" dirty="0"/>
              <a:t>aware Transport Protocol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r>
              <a:rPr kumimoji="1" lang="zh-CN" altLang="en-US" dirty="0"/>
              <a:t>引自：DTP: Deadline-aware Transport Protocol</a:t>
            </a:r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12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dirty="0">
                <a:solidFill>
                  <a:schemeClr val="tx1"/>
                </a:solidFill>
                <a:sym typeface="+mn-ea"/>
              </a:rPr>
              <a:t>3.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协议介绍</a:t>
            </a:r>
          </a:p>
        </p:txBody>
      </p:sp>
      <p:pic>
        <p:nvPicPr>
          <p:cNvPr id="4" name="Picture 3" descr="2021-06-04 22-01-42 的屏幕截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765" y="2094865"/>
            <a:ext cx="9347835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494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报告内容</a:t>
            </a:r>
            <a:endParaRPr kumimoji="1"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1307508" y="1510758"/>
            <a:ext cx="10046292" cy="4845592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/>
              <a:t>开发历程和成果</a:t>
            </a:r>
            <a:endParaRPr kumimoji="1" lang="zh-CN" altLang="en-US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应用选择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/>
              <a:t>协议介绍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设计与简化</a:t>
            </a: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实际问题与解决方案</a:t>
            </a: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13</a:t>
            </a:fld>
            <a:endParaRPr kumimoji="1" lang="zh-CN" altLang="en-US" dirty="0"/>
          </a:p>
        </p:txBody>
      </p:sp>
      <p:sp>
        <p:nvSpPr>
          <p:cNvPr id="7" name="矩形标注 6"/>
          <p:cNvSpPr/>
          <p:nvPr/>
        </p:nvSpPr>
        <p:spPr>
          <a:xfrm>
            <a:off x="5641975" y="3168651"/>
            <a:ext cx="2849245" cy="1770550"/>
          </a:xfrm>
          <a:prstGeom prst="wedgeRectCallout">
            <a:avLst>
              <a:gd name="adj1" fmla="val -96813"/>
              <a:gd name="adj2" fmla="val -17824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架构梳理</a:t>
            </a:r>
          </a:p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功能简化</a:t>
            </a:r>
          </a:p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en-US" altLang="zh-CN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TODOs</a:t>
            </a:r>
            <a:endParaRPr kumimoji="1" lang="zh-CN" altLang="en-US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49225" lvl="0">
              <a:lnSpc>
                <a:spcPct val="130000"/>
              </a:lnSpc>
              <a:spcBef>
                <a:spcPts val="600"/>
              </a:spcBef>
            </a:pPr>
            <a:endParaRPr kumimoji="1" lang="zh-CN" altLang="en-US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架构梳理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14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dirty="0">
                <a:solidFill>
                  <a:schemeClr val="tx1"/>
                </a:solidFill>
                <a:sym typeface="+mn-ea"/>
              </a:rPr>
              <a:t>4.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设计与简化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1B7F73DF-AF22-49E1-BD8C-7CD49A111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83" y="1645650"/>
            <a:ext cx="7756490" cy="2398184"/>
          </a:xfrm>
        </p:spPr>
        <p:txBody>
          <a:bodyPr>
            <a:normAutofit/>
          </a:bodyPr>
          <a:lstStyle/>
          <a:p>
            <a:pPr lvl="0">
              <a:lnSpc>
                <a:spcPct val="120000"/>
              </a:lnSpc>
            </a:pPr>
            <a:r>
              <a:rPr kumimoji="1" lang="en-US" altLang="zh-CN" dirty="0">
                <a:sym typeface="+mn-ea"/>
              </a:rPr>
              <a:t>Linux</a:t>
            </a:r>
            <a:r>
              <a:rPr kumimoji="1" lang="zh-CN" altLang="en-US" dirty="0">
                <a:sym typeface="+mn-ea"/>
              </a:rPr>
              <a:t>、</a:t>
            </a:r>
            <a:r>
              <a:rPr kumimoji="1" lang="en-US" altLang="zh-CN" dirty="0">
                <a:sym typeface="+mn-ea"/>
              </a:rPr>
              <a:t>Windows</a:t>
            </a:r>
            <a:r>
              <a:rPr kumimoji="1" lang="zh-CN" altLang="en-US" dirty="0">
                <a:sym typeface="+mn-ea"/>
              </a:rPr>
              <a:t>平台的</a:t>
            </a:r>
            <a:r>
              <a:rPr kumimoji="1" lang="zh-CN" altLang="en-US" dirty="0">
                <a:solidFill>
                  <a:srgbClr val="C00000"/>
                </a:solidFill>
                <a:sym typeface="+mn-ea"/>
              </a:rPr>
              <a:t>多款</a:t>
            </a:r>
            <a:r>
              <a:rPr kumimoji="1" lang="en-US" altLang="zh-CN" dirty="0">
                <a:solidFill>
                  <a:srgbClr val="C00000"/>
                </a:solidFill>
                <a:sym typeface="+mn-ea"/>
              </a:rPr>
              <a:t>Server</a:t>
            </a:r>
            <a:endParaRPr kumimoji="1" lang="zh-CN" dirty="0">
              <a:solidFill>
                <a:srgbClr val="C00000"/>
              </a:solidFill>
              <a:sym typeface="+mn-ea"/>
            </a:endParaRPr>
          </a:p>
          <a:p>
            <a:pPr lvl="0">
              <a:lnSpc>
                <a:spcPct val="120000"/>
              </a:lnSpc>
            </a:pPr>
            <a:r>
              <a:rPr kumimoji="1" lang="en-US" altLang="zh-CN" dirty="0"/>
              <a:t>Server</a:t>
            </a:r>
            <a:r>
              <a:rPr kumimoji="1" lang="zh-CN" altLang="en-US" dirty="0"/>
              <a:t>、</a:t>
            </a:r>
            <a:r>
              <a:rPr kumimoji="1" lang="en-US" altLang="zh-CN" dirty="0"/>
              <a:t>Viewer</a:t>
            </a:r>
            <a:r>
              <a:rPr kumimoji="1" lang="zh-CN" altLang="en-US" dirty="0"/>
              <a:t>各自的</a:t>
            </a:r>
            <a:r>
              <a:rPr kumimoji="1" lang="zh-CN" altLang="en-US" dirty="0">
                <a:solidFill>
                  <a:srgbClr val="C00000"/>
                </a:solidFill>
              </a:rPr>
              <a:t>私有、公用代码</a:t>
            </a:r>
          </a:p>
          <a:p>
            <a:pPr lvl="0">
              <a:lnSpc>
                <a:spcPct val="120000"/>
              </a:lnSpc>
            </a:pPr>
            <a:r>
              <a:rPr kumimoji="1" lang="zh-CN" altLang="en-US" dirty="0"/>
              <a:t>具体协议的实现细节，</a:t>
            </a:r>
            <a:r>
              <a:rPr kumimoji="1" lang="zh-CN" altLang="en-US" dirty="0">
                <a:solidFill>
                  <a:srgbClr val="C00000"/>
                </a:solidFill>
              </a:rPr>
              <a:t>代码太长</a:t>
            </a:r>
            <a:endParaRPr kumimoji="1" lang="en-US" altLang="zh-CN" dirty="0"/>
          </a:p>
          <a:p>
            <a:pPr lvl="0">
              <a:lnSpc>
                <a:spcPct val="120000"/>
              </a:lnSpc>
            </a:pPr>
            <a:r>
              <a:rPr kumimoji="1" lang="zh-CN" altLang="en-US" dirty="0"/>
              <a:t>利用</a:t>
            </a:r>
            <a:r>
              <a:rPr kumimoji="1" lang="en-US" altLang="zh-CN" dirty="0"/>
              <a:t>X11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管理鼠标、键盘等，</a:t>
            </a:r>
            <a:r>
              <a:rPr lang="zh-CN" altLang="en-US" b="0" i="0" dirty="0"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过程繁杂</a:t>
            </a:r>
            <a:endParaRPr kumimoji="1" lang="en-US" altLang="zh-CN" dirty="0">
              <a:solidFill>
                <a:srgbClr val="C00000"/>
              </a:solidFill>
            </a:endParaRPr>
          </a:p>
        </p:txBody>
      </p:sp>
      <p:sp>
        <p:nvSpPr>
          <p:cNvPr id="9" name="矩形标注 6">
            <a:extLst>
              <a:ext uri="{FF2B5EF4-FFF2-40B4-BE49-F238E27FC236}">
                <a16:creationId xmlns:a16="http://schemas.microsoft.com/office/drawing/2014/main" id="{45261918-42C9-451F-AE6A-B02535831AA2}"/>
              </a:ext>
            </a:extLst>
          </p:cNvPr>
          <p:cNvSpPr/>
          <p:nvPr/>
        </p:nvSpPr>
        <p:spPr>
          <a:xfrm>
            <a:off x="4468828" y="4717667"/>
            <a:ext cx="1954025" cy="733424"/>
          </a:xfrm>
          <a:prstGeom prst="wedgeRectCallout">
            <a:avLst>
              <a:gd name="adj1" fmla="val 50498"/>
              <a:gd name="adj2" fmla="val -138964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49225" lvl="0"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无从下手？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8E2E6-ADE8-4A8A-B550-81C340A6AF1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12417" y="4147428"/>
            <a:ext cx="2256149" cy="22378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49867E-7B1D-4240-9939-171FB96A7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91" y="1626511"/>
            <a:ext cx="4279030" cy="43887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6020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架构梳理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 lvl="0">
              <a:lnSpc>
                <a:spcPct val="120000"/>
              </a:lnSpc>
            </a:pPr>
            <a:r>
              <a:rPr kumimoji="1" lang="zh-CN" altLang="en-US" dirty="0"/>
              <a:t>双层架构</a:t>
            </a:r>
            <a:endParaRPr kumimoji="1" lang="en-US" altLang="zh-CN" dirty="0"/>
          </a:p>
          <a:p>
            <a:pPr lvl="0">
              <a:lnSpc>
                <a:spcPct val="120000"/>
              </a:lnSpc>
            </a:pPr>
            <a:r>
              <a:rPr kumimoji="1" lang="en-US" altLang="zh-CN" dirty="0"/>
              <a:t>RFB</a:t>
            </a:r>
            <a:r>
              <a:rPr kumimoji="1" lang="zh-CN" altLang="en-US" dirty="0"/>
              <a:t>定义</a:t>
            </a:r>
            <a:r>
              <a:rPr kumimoji="1" lang="zh-CN" altLang="en-US" dirty="0">
                <a:solidFill>
                  <a:srgbClr val="C00000"/>
                </a:solidFill>
              </a:rPr>
              <a:t>桌面图像、控制信息</a:t>
            </a:r>
            <a:r>
              <a:rPr kumimoji="1" lang="zh-CN" altLang="en-US" dirty="0"/>
              <a:t>等的传输方式</a:t>
            </a:r>
            <a:endParaRPr kumimoji="1" lang="en-US" altLang="zh-CN" dirty="0"/>
          </a:p>
          <a:p>
            <a:pPr lvl="0">
              <a:lnSpc>
                <a:spcPct val="120000"/>
              </a:lnSpc>
            </a:pPr>
            <a:r>
              <a:rPr kumimoji="1" lang="en-US" altLang="zh-CN" dirty="0"/>
              <a:t>TCP</a:t>
            </a:r>
            <a:r>
              <a:rPr kumimoji="1" lang="zh-CN" altLang="en-US" dirty="0"/>
              <a:t>为应用提供可靠的</a:t>
            </a:r>
            <a:r>
              <a:rPr kumimoji="1" lang="zh-CN" altLang="en-US" dirty="0">
                <a:solidFill>
                  <a:srgbClr val="C00000"/>
                </a:solidFill>
              </a:rPr>
              <a:t>传输服务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marL="0" lvl="0" indent="0">
              <a:lnSpc>
                <a:spcPct val="120000"/>
              </a:lnSpc>
              <a:buNone/>
            </a:pPr>
            <a:endParaRPr kumimoji="1" lang="en-US" altLang="zh-CN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15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4.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设计与简化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C9C8574-C13F-48A5-B11B-C6BCE5281996}"/>
              </a:ext>
            </a:extLst>
          </p:cNvPr>
          <p:cNvSpPr/>
          <p:nvPr/>
        </p:nvSpPr>
        <p:spPr>
          <a:xfrm>
            <a:off x="3588059" y="4094942"/>
            <a:ext cx="5015883" cy="92327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 protocol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(remote framebuffer)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0E72608-9DC8-47DA-9CBC-C1AAC5DF8672}"/>
              </a:ext>
            </a:extLst>
          </p:cNvPr>
          <p:cNvSpPr/>
          <p:nvPr/>
        </p:nvSpPr>
        <p:spPr>
          <a:xfrm>
            <a:off x="3588059" y="5254954"/>
            <a:ext cx="5015883" cy="92327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F6BAAF-0CAB-4DF8-B3C1-DE2BE0BB20A2}"/>
              </a:ext>
            </a:extLst>
          </p:cNvPr>
          <p:cNvSpPr txBox="1"/>
          <p:nvPr/>
        </p:nvSpPr>
        <p:spPr>
          <a:xfrm>
            <a:off x="5513218" y="3391800"/>
            <a:ext cx="1165565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VNC</a:t>
            </a:r>
            <a:endParaRPr lang="zh-CN" altLang="en-US" sz="3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B66D878-2692-4F91-AE48-79A8009C111D}"/>
              </a:ext>
            </a:extLst>
          </p:cNvPr>
          <p:cNvSpPr/>
          <p:nvPr/>
        </p:nvSpPr>
        <p:spPr>
          <a:xfrm>
            <a:off x="3271963" y="3259336"/>
            <a:ext cx="5648075" cy="3056669"/>
          </a:xfrm>
          <a:prstGeom prst="round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架构梳理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16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4.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设计与简化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DABC4FF-B17A-40A0-89F4-A41598D86C15}"/>
              </a:ext>
            </a:extLst>
          </p:cNvPr>
          <p:cNvGrpSpPr/>
          <p:nvPr/>
        </p:nvGrpSpPr>
        <p:grpSpPr>
          <a:xfrm>
            <a:off x="4473387" y="2415850"/>
            <a:ext cx="3245227" cy="3517767"/>
            <a:chOff x="727959" y="2883033"/>
            <a:chExt cx="3245227" cy="3517767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07ADE3A9-FD0D-4A82-9874-725EF7B87AFA}"/>
                </a:ext>
              </a:extLst>
            </p:cNvPr>
            <p:cNvSpPr/>
            <p:nvPr/>
          </p:nvSpPr>
          <p:spPr>
            <a:xfrm>
              <a:off x="1354627" y="3922539"/>
              <a:ext cx="1991890" cy="28638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 related</a:t>
              </a:r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AE1DCB21-9D91-45B1-8F85-A063048880B9}"/>
                </a:ext>
              </a:extLst>
            </p:cNvPr>
            <p:cNvSpPr/>
            <p:nvPr/>
          </p:nvSpPr>
          <p:spPr>
            <a:xfrm>
              <a:off x="1354627" y="4484345"/>
              <a:ext cx="1991890" cy="28638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RFB protocol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81E95A2-DCAE-4CCB-98CD-980B8FEC5193}"/>
                </a:ext>
              </a:extLst>
            </p:cNvPr>
            <p:cNvSpPr/>
            <p:nvPr/>
          </p:nvSpPr>
          <p:spPr>
            <a:xfrm>
              <a:off x="1354627" y="5808057"/>
              <a:ext cx="1991890" cy="39890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TCP Socket</a:t>
              </a:r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C45AD405-DCD5-4FC8-9B5A-57A0C1FFCD0E}"/>
                </a:ext>
              </a:extLst>
            </p:cNvPr>
            <p:cNvSpPr/>
            <p:nvPr/>
          </p:nvSpPr>
          <p:spPr>
            <a:xfrm>
              <a:off x="727959" y="2883033"/>
              <a:ext cx="3245227" cy="3517767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D5ABAA9-1218-43CF-B9A8-560B29EF4F2A}"/>
                </a:ext>
              </a:extLst>
            </p:cNvPr>
            <p:cNvSpPr txBox="1"/>
            <p:nvPr/>
          </p:nvSpPr>
          <p:spPr>
            <a:xfrm>
              <a:off x="983409" y="3055317"/>
              <a:ext cx="2734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2400" dirty="0" err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TigerVNC</a:t>
              </a:r>
              <a:r>
                <a:rPr lang="en-US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 Server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176BDE3-985E-486A-98EA-9440FF6151E3}"/>
                </a:ext>
              </a:extLst>
            </p:cNvPr>
            <p:cNvSpPr/>
            <p:nvPr/>
          </p:nvSpPr>
          <p:spPr>
            <a:xfrm>
              <a:off x="936628" y="3772214"/>
              <a:ext cx="2827888" cy="1126127"/>
            </a:xfrm>
            <a:prstGeom prst="rect">
              <a:avLst/>
            </a:prstGeom>
            <a:noFill/>
            <a:ln w="28575">
              <a:solidFill>
                <a:srgbClr val="CC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B616F89E-B044-4213-ABC0-07BD559B2BEB}"/>
                </a:ext>
              </a:extLst>
            </p:cNvPr>
            <p:cNvCxnSpPr>
              <a:cxnSpLocks/>
              <a:endCxn id="36" idx="2"/>
            </p:cNvCxnSpPr>
            <p:nvPr/>
          </p:nvCxnSpPr>
          <p:spPr>
            <a:xfrm flipV="1">
              <a:off x="2350572" y="4898341"/>
              <a:ext cx="0" cy="909718"/>
            </a:xfrm>
            <a:prstGeom prst="straightConnector1">
              <a:avLst/>
            </a:prstGeom>
            <a:ln w="66675" cmpd="dbl">
              <a:solidFill>
                <a:srgbClr val="C00000">
                  <a:alpha val="70000"/>
                </a:srgbClr>
              </a:solidFill>
              <a:headEnd type="triangl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Content Placeholder 74">
            <a:extLst>
              <a:ext uri="{FF2B5EF4-FFF2-40B4-BE49-F238E27FC236}">
                <a16:creationId xmlns:a16="http://schemas.microsoft.com/office/drawing/2014/main" id="{43F4E774-6160-45C5-9830-F4676051A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lnSpc>
                <a:spcPct val="120000"/>
              </a:lnSpc>
            </a:pPr>
            <a:r>
              <a:rPr kumimoji="1" lang="zh-CN" altLang="en-US" dirty="0"/>
              <a:t>各类图像、控制处理与</a:t>
            </a:r>
            <a:r>
              <a:rPr kumimoji="1" lang="zh-CN" altLang="zh-CN" dirty="0"/>
              <a:t>网络操作是</a:t>
            </a:r>
            <a:r>
              <a:rPr kumimoji="1" lang="zh-CN" altLang="zh-CN" dirty="0">
                <a:solidFill>
                  <a:srgbClr val="C00000"/>
                </a:solidFill>
                <a:sym typeface="+mn-ea"/>
              </a:rPr>
              <a:t>解耦的</a:t>
            </a:r>
            <a:r>
              <a:rPr kumimoji="1" lang="en-US" altLang="zh-CN" dirty="0">
                <a:solidFill>
                  <a:srgbClr val="C00000"/>
                </a:solidFill>
                <a:sym typeface="+mn-ea"/>
              </a:rPr>
              <a:t>!</a:t>
            </a:r>
            <a:endParaRPr kumimoji="1" lang="zh-CN" altLang="zh-CN" dirty="0">
              <a:solidFill>
                <a:srgbClr val="C00000"/>
              </a:solidFill>
              <a:sym typeface="+mn-ea"/>
            </a:endParaRPr>
          </a:p>
        </p:txBody>
      </p:sp>
      <p:sp>
        <p:nvSpPr>
          <p:cNvPr id="15" name="矩形标注 6">
            <a:extLst>
              <a:ext uri="{FF2B5EF4-FFF2-40B4-BE49-F238E27FC236}">
                <a16:creationId xmlns:a16="http://schemas.microsoft.com/office/drawing/2014/main" id="{813F60E4-B3B9-430A-8A8F-D2162AB66043}"/>
              </a:ext>
            </a:extLst>
          </p:cNvPr>
          <p:cNvSpPr/>
          <p:nvPr/>
        </p:nvSpPr>
        <p:spPr>
          <a:xfrm>
            <a:off x="1568935" y="3808021"/>
            <a:ext cx="2307498" cy="733424"/>
          </a:xfrm>
          <a:prstGeom prst="wedgeRectCallout">
            <a:avLst>
              <a:gd name="adj1" fmla="val -47296"/>
              <a:gd name="adj2" fmla="val 40351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49225" lvl="0"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复杂？</a:t>
            </a:r>
            <a:r>
              <a:rPr kumimoji="1" lang="zh-CN" altLang="en-US" sz="28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简单</a:t>
            </a:r>
            <a:r>
              <a:rPr kumimoji="1" lang="en-US" altLang="zh-CN" sz="28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!</a:t>
            </a:r>
            <a:endParaRPr kumimoji="1" lang="zh-CN" altLang="en-US" sz="2800" dirty="0">
              <a:solidFill>
                <a:srgbClr val="C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7022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dirty="0"/>
              <a:t>功能</a:t>
            </a:r>
            <a:r>
              <a:rPr kumimoji="1" lang="zh-CN" altLang="en-US" dirty="0"/>
              <a:t>简化</a:t>
            </a:r>
            <a:endParaRPr kumimoji="1" 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多个平台？</a:t>
            </a:r>
            <a:r>
              <a:rPr kumimoji="1" lang="en-US" altLang="zh-CN" dirty="0">
                <a:solidFill>
                  <a:srgbClr val="C00000"/>
                </a:solidFill>
              </a:rPr>
              <a:t>Linux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zh-CN" altLang="en-US" dirty="0"/>
              <a:t>多款</a:t>
            </a:r>
            <a:r>
              <a:rPr kumimoji="1" lang="en-US" altLang="zh-CN" dirty="0"/>
              <a:t>Server</a:t>
            </a:r>
            <a:r>
              <a:rPr kumimoji="1" lang="zh-CN" altLang="en-US" dirty="0"/>
              <a:t>？</a:t>
            </a:r>
            <a:r>
              <a:rPr kumimoji="1" lang="zh-CN" altLang="en-US" dirty="0">
                <a:solidFill>
                  <a:srgbClr val="C00000"/>
                </a:solidFill>
              </a:rPr>
              <a:t>选择</a:t>
            </a:r>
            <a:r>
              <a:rPr kumimoji="1" lang="en-US" altLang="zh-CN" dirty="0">
                <a:solidFill>
                  <a:srgbClr val="C00000"/>
                </a:solidFill>
              </a:rPr>
              <a:t>x0vncserver</a:t>
            </a:r>
          </a:p>
          <a:p>
            <a:pPr lvl="0">
              <a:lnSpc>
                <a:spcPct val="120000"/>
              </a:lnSpc>
            </a:pPr>
            <a:r>
              <a:rPr kumimoji="1" lang="zh-CN" altLang="en-US" dirty="0"/>
              <a:t>一对多？</a:t>
            </a:r>
            <a:r>
              <a:rPr kumimoji="1" lang="zh-CN" altLang="en-US" dirty="0">
                <a:solidFill>
                  <a:srgbClr val="C00000"/>
                </a:solidFill>
              </a:rPr>
              <a:t>一对一</a:t>
            </a:r>
            <a:endParaRPr kumimoji="1" lang="en-US" altLang="zh-CN" dirty="0">
              <a:solidFill>
                <a:srgbClr val="C00000"/>
              </a:solidFill>
            </a:endParaRP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17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4.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设计与简化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273640F-32CD-4BB5-8B25-70251767315F}"/>
              </a:ext>
            </a:extLst>
          </p:cNvPr>
          <p:cNvGrpSpPr/>
          <p:nvPr/>
        </p:nvGrpSpPr>
        <p:grpSpPr>
          <a:xfrm>
            <a:off x="1111735" y="3464474"/>
            <a:ext cx="4477805" cy="2565602"/>
            <a:chOff x="1111735" y="3068474"/>
            <a:chExt cx="4477805" cy="2565602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2A4B065-FCA1-4941-853F-EF799C0CCC6F}"/>
                </a:ext>
              </a:extLst>
            </p:cNvPr>
            <p:cNvCxnSpPr>
              <a:cxnSpLocks/>
              <a:stCxn id="7" idx="3"/>
              <a:endCxn id="5" idx="2"/>
            </p:cNvCxnSpPr>
            <p:nvPr/>
          </p:nvCxnSpPr>
          <p:spPr>
            <a:xfrm flipV="1">
              <a:off x="2026135" y="3982874"/>
              <a:ext cx="1324502" cy="208126"/>
            </a:xfrm>
            <a:prstGeom prst="straightConnector1">
              <a:avLst/>
            </a:prstGeom>
            <a:ln w="66675" cmpd="sng">
              <a:solidFill>
                <a:schemeClr val="tx1">
                  <a:lumMod val="75000"/>
                  <a:lumOff val="25000"/>
                  <a:alpha val="68000"/>
                </a:schemeClr>
              </a:solidFill>
              <a:prstDash val="dash"/>
              <a:headEnd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D9F714A-9488-410D-A18A-7C2241125AA5}"/>
                </a:ext>
              </a:extLst>
            </p:cNvPr>
            <p:cNvGrpSpPr/>
            <p:nvPr/>
          </p:nvGrpSpPr>
          <p:grpSpPr>
            <a:xfrm>
              <a:off x="1111735" y="3068474"/>
              <a:ext cx="4477805" cy="2565602"/>
              <a:chOff x="1111735" y="3068474"/>
              <a:chExt cx="4477805" cy="2565602"/>
            </a:xfrm>
          </p:grpSpPr>
          <p:pic>
            <p:nvPicPr>
              <p:cNvPr id="5" name="Graphic 4" descr="Monitor">
                <a:extLst>
                  <a:ext uri="{FF2B5EF4-FFF2-40B4-BE49-F238E27FC236}">
                    <a16:creationId xmlns:a16="http://schemas.microsoft.com/office/drawing/2014/main" id="{4A0BE8CE-21F4-4FF4-87B5-82A3069D00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893437" y="3068474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7" name="Graphic 6" descr="Laptop">
                <a:extLst>
                  <a:ext uri="{FF2B5EF4-FFF2-40B4-BE49-F238E27FC236}">
                    <a16:creationId xmlns:a16="http://schemas.microsoft.com/office/drawing/2014/main" id="{1A276C6B-8C8A-4933-AE69-1FD149C588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11735" y="37338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3" name="Graphic 12" descr="Laptop">
                <a:extLst>
                  <a:ext uri="{FF2B5EF4-FFF2-40B4-BE49-F238E27FC236}">
                    <a16:creationId xmlns:a16="http://schemas.microsoft.com/office/drawing/2014/main" id="{A992C890-83B9-4A96-A341-8067AE0F63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299537" y="4719676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4" name="Graphic 13" descr="Laptop">
                <a:extLst>
                  <a:ext uri="{FF2B5EF4-FFF2-40B4-BE49-F238E27FC236}">
                    <a16:creationId xmlns:a16="http://schemas.microsoft.com/office/drawing/2014/main" id="{D012FFC6-5145-4B70-92EC-9CDDE6AB1D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487339" y="4719676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5" name="Graphic 14" descr="Laptop">
                <a:extLst>
                  <a:ext uri="{FF2B5EF4-FFF2-40B4-BE49-F238E27FC236}">
                    <a16:creationId xmlns:a16="http://schemas.microsoft.com/office/drawing/2014/main" id="{D3CD71D8-A16F-456B-BA71-734FCD92C2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675140" y="3733800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8DA7F5D3-8ED6-4472-A26B-5879893F7499}"/>
                  </a:ext>
                </a:extLst>
              </p:cNvPr>
              <p:cNvCxnSpPr>
                <a:cxnSpLocks/>
                <a:stCxn id="13" idx="0"/>
                <a:endCxn id="5" idx="2"/>
              </p:cNvCxnSpPr>
              <p:nvPr/>
            </p:nvCxnSpPr>
            <p:spPr>
              <a:xfrm flipV="1">
                <a:off x="2756737" y="3982874"/>
                <a:ext cx="593900" cy="736802"/>
              </a:xfrm>
              <a:prstGeom prst="straightConnector1">
                <a:avLst/>
              </a:prstGeom>
              <a:ln w="66675" cmpd="sng">
                <a:solidFill>
                  <a:schemeClr val="tx1">
                    <a:lumMod val="75000"/>
                    <a:lumOff val="25000"/>
                    <a:alpha val="68000"/>
                  </a:schemeClr>
                </a:solidFill>
                <a:prstDash val="dash"/>
                <a:headEnd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A93876E3-C220-44E4-86C0-53A3E0E1334C}"/>
                  </a:ext>
                </a:extLst>
              </p:cNvPr>
              <p:cNvCxnSpPr>
                <a:cxnSpLocks/>
                <a:stCxn id="14" idx="0"/>
                <a:endCxn id="5" idx="2"/>
              </p:cNvCxnSpPr>
              <p:nvPr/>
            </p:nvCxnSpPr>
            <p:spPr>
              <a:xfrm flipH="1" flipV="1">
                <a:off x="3350637" y="3982874"/>
                <a:ext cx="593902" cy="736802"/>
              </a:xfrm>
              <a:prstGeom prst="straightConnector1">
                <a:avLst/>
              </a:prstGeom>
              <a:ln w="66675" cmpd="sng">
                <a:solidFill>
                  <a:schemeClr val="tx1">
                    <a:lumMod val="75000"/>
                    <a:lumOff val="25000"/>
                    <a:alpha val="68000"/>
                  </a:schemeClr>
                </a:solidFill>
                <a:prstDash val="dash"/>
                <a:headEnd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8411DC85-1056-429D-B822-1A60B0320A07}"/>
                  </a:ext>
                </a:extLst>
              </p:cNvPr>
              <p:cNvCxnSpPr>
                <a:cxnSpLocks/>
                <a:stCxn id="15" idx="1"/>
                <a:endCxn id="5" idx="2"/>
              </p:cNvCxnSpPr>
              <p:nvPr/>
            </p:nvCxnSpPr>
            <p:spPr>
              <a:xfrm flipH="1" flipV="1">
                <a:off x="3350637" y="3982874"/>
                <a:ext cx="1324503" cy="208126"/>
              </a:xfrm>
              <a:prstGeom prst="straightConnector1">
                <a:avLst/>
              </a:prstGeom>
              <a:ln w="66675" cmpd="sng">
                <a:solidFill>
                  <a:schemeClr val="tx1">
                    <a:lumMod val="75000"/>
                    <a:lumOff val="25000"/>
                    <a:alpha val="68000"/>
                  </a:schemeClr>
                </a:solidFill>
                <a:prstDash val="dash"/>
                <a:headEnd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7D6318E-0673-4934-A789-815A81D0E23C}"/>
              </a:ext>
            </a:extLst>
          </p:cNvPr>
          <p:cNvGrpSpPr/>
          <p:nvPr/>
        </p:nvGrpSpPr>
        <p:grpSpPr>
          <a:xfrm>
            <a:off x="6704995" y="4129800"/>
            <a:ext cx="3347405" cy="914400"/>
            <a:chOff x="6704995" y="3733800"/>
            <a:chExt cx="3347405" cy="914400"/>
          </a:xfrm>
        </p:grpSpPr>
        <p:pic>
          <p:nvPicPr>
            <p:cNvPr id="28" name="Graphic 27" descr="Monitor">
              <a:extLst>
                <a:ext uri="{FF2B5EF4-FFF2-40B4-BE49-F238E27FC236}">
                  <a16:creationId xmlns:a16="http://schemas.microsoft.com/office/drawing/2014/main" id="{CE496D71-665E-4FF4-BA9D-89588D509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704995" y="3733800"/>
              <a:ext cx="914400" cy="914400"/>
            </a:xfrm>
            <a:prstGeom prst="rect">
              <a:avLst/>
            </a:prstGeom>
          </p:spPr>
        </p:pic>
        <p:pic>
          <p:nvPicPr>
            <p:cNvPr id="32" name="Graphic 31" descr="Laptop">
              <a:extLst>
                <a:ext uri="{FF2B5EF4-FFF2-40B4-BE49-F238E27FC236}">
                  <a16:creationId xmlns:a16="http://schemas.microsoft.com/office/drawing/2014/main" id="{4FEA5F78-E80E-4468-91C3-9FC28EDA8D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138000" y="3733800"/>
              <a:ext cx="914400" cy="914400"/>
            </a:xfrm>
            <a:prstGeom prst="rect">
              <a:avLst/>
            </a:prstGeom>
          </p:spPr>
        </p:pic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67FCD830-36E3-4CB8-B73A-EA6FE24AD1C6}"/>
                </a:ext>
              </a:extLst>
            </p:cNvPr>
            <p:cNvCxnSpPr>
              <a:cxnSpLocks/>
              <a:stCxn id="32" idx="1"/>
              <a:endCxn id="28" idx="3"/>
            </p:cNvCxnSpPr>
            <p:nvPr/>
          </p:nvCxnSpPr>
          <p:spPr>
            <a:xfrm flipH="1">
              <a:off x="7619395" y="4191000"/>
              <a:ext cx="1518605" cy="0"/>
            </a:xfrm>
            <a:prstGeom prst="straightConnector1">
              <a:avLst/>
            </a:prstGeom>
            <a:ln w="66675" cmpd="sng">
              <a:solidFill>
                <a:schemeClr val="tx1">
                  <a:lumMod val="75000"/>
                  <a:lumOff val="25000"/>
                  <a:alpha val="68000"/>
                </a:schemeClr>
              </a:solidFill>
              <a:prstDash val="dash"/>
              <a:headEnd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TODOs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利用</a:t>
            </a:r>
            <a:r>
              <a:rPr kumimoji="1" lang="en-US" altLang="zh-CN" dirty="0"/>
              <a:t>QUIC</a:t>
            </a:r>
            <a:r>
              <a:rPr kumimoji="1" lang="zh-CN" altLang="en-US" dirty="0">
                <a:solidFill>
                  <a:srgbClr val="C00000"/>
                </a:solidFill>
              </a:rPr>
              <a:t>重写输入输出流，即可实现通信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zh-CN" altLang="en-US" dirty="0"/>
              <a:t>使用</a:t>
            </a:r>
            <a:r>
              <a:rPr kumimoji="1" lang="en-US" altLang="zh-CN" dirty="0"/>
              <a:t>DTP</a:t>
            </a:r>
            <a:r>
              <a:rPr kumimoji="1" lang="zh-CN" altLang="en-US" dirty="0">
                <a:solidFill>
                  <a:srgbClr val="C00000"/>
                </a:solidFill>
              </a:rPr>
              <a:t>定义流优先级</a:t>
            </a:r>
            <a:r>
              <a:rPr kumimoji="1" lang="zh-CN" altLang="en-US" dirty="0"/>
              <a:t>等信息</a:t>
            </a:r>
            <a:endParaRPr kumimoji="1" lang="en-US" altLang="zh-CN" dirty="0"/>
          </a:p>
          <a:p>
            <a:pPr marL="0" lvl="0" indent="0">
              <a:lnSpc>
                <a:spcPct val="120000"/>
              </a:lnSpc>
              <a:buNone/>
            </a:pPr>
            <a:endParaRPr kumimoji="1" lang="en-US" altLang="zh-CN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18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4.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设计与简化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CCDA573-3476-4798-84D8-F2237343104D}"/>
              </a:ext>
            </a:extLst>
          </p:cNvPr>
          <p:cNvGrpSpPr/>
          <p:nvPr/>
        </p:nvGrpSpPr>
        <p:grpSpPr>
          <a:xfrm>
            <a:off x="1928644" y="2768650"/>
            <a:ext cx="3245227" cy="3517767"/>
            <a:chOff x="727959" y="2883033"/>
            <a:chExt cx="3245227" cy="3517767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888D1EC6-F0B1-4700-A64A-2E6847E5703A}"/>
                </a:ext>
              </a:extLst>
            </p:cNvPr>
            <p:cNvSpPr/>
            <p:nvPr/>
          </p:nvSpPr>
          <p:spPr>
            <a:xfrm>
              <a:off x="1354627" y="3922539"/>
              <a:ext cx="1991890" cy="28638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 related</a:t>
              </a:r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04DF84D6-49ED-49AA-A80B-26945BC26C71}"/>
                </a:ext>
              </a:extLst>
            </p:cNvPr>
            <p:cNvSpPr/>
            <p:nvPr/>
          </p:nvSpPr>
          <p:spPr>
            <a:xfrm>
              <a:off x="1354627" y="4484345"/>
              <a:ext cx="1991890" cy="28638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RFB protocol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A943E1A-CA88-43D2-907E-D783B7EDE9DC}"/>
                </a:ext>
              </a:extLst>
            </p:cNvPr>
            <p:cNvSpPr/>
            <p:nvPr/>
          </p:nvSpPr>
          <p:spPr>
            <a:xfrm>
              <a:off x="1354627" y="5808057"/>
              <a:ext cx="1991890" cy="39890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TCP Socket</a:t>
              </a:r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9226700-B1B1-4A3C-9CF2-398FA985BEF7}"/>
                </a:ext>
              </a:extLst>
            </p:cNvPr>
            <p:cNvSpPr/>
            <p:nvPr/>
          </p:nvSpPr>
          <p:spPr>
            <a:xfrm>
              <a:off x="727959" y="2883033"/>
              <a:ext cx="3245227" cy="3517767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4340F0F-020C-4330-9F91-614569D3CB58}"/>
                </a:ext>
              </a:extLst>
            </p:cNvPr>
            <p:cNvSpPr txBox="1"/>
            <p:nvPr/>
          </p:nvSpPr>
          <p:spPr>
            <a:xfrm>
              <a:off x="983409" y="3055317"/>
              <a:ext cx="27343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2400" dirty="0" err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TigerVNC</a:t>
              </a:r>
              <a:r>
                <a:rPr lang="en-US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 Server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B85305E-FAE2-4F14-ACFD-B598E7A3D259}"/>
                </a:ext>
              </a:extLst>
            </p:cNvPr>
            <p:cNvSpPr/>
            <p:nvPr/>
          </p:nvSpPr>
          <p:spPr>
            <a:xfrm>
              <a:off x="936628" y="3772214"/>
              <a:ext cx="2827888" cy="1126127"/>
            </a:xfrm>
            <a:prstGeom prst="rect">
              <a:avLst/>
            </a:prstGeom>
            <a:noFill/>
            <a:ln w="28575">
              <a:solidFill>
                <a:srgbClr val="CC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76C8581-9C94-4DC6-AE0D-B725F019294A}"/>
                </a:ext>
              </a:extLst>
            </p:cNvPr>
            <p:cNvCxnSpPr>
              <a:cxnSpLocks/>
              <a:endCxn id="16" idx="2"/>
            </p:cNvCxnSpPr>
            <p:nvPr/>
          </p:nvCxnSpPr>
          <p:spPr>
            <a:xfrm flipV="1">
              <a:off x="2350572" y="4898341"/>
              <a:ext cx="0" cy="909718"/>
            </a:xfrm>
            <a:prstGeom prst="straightConnector1">
              <a:avLst/>
            </a:prstGeom>
            <a:ln w="66675" cmpd="dbl">
              <a:solidFill>
                <a:srgbClr val="C00000">
                  <a:alpha val="70000"/>
                </a:srgbClr>
              </a:solidFill>
              <a:headEnd type="triangl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E39BE09-CECE-4661-8388-A1A798C9EAA7}"/>
              </a:ext>
            </a:extLst>
          </p:cNvPr>
          <p:cNvCxnSpPr>
            <a:cxnSpLocks/>
            <a:stCxn id="14" idx="3"/>
            <a:endCxn id="23" idx="1"/>
          </p:cNvCxnSpPr>
          <p:nvPr/>
        </p:nvCxnSpPr>
        <p:spPr>
          <a:xfrm>
            <a:off x="5173871" y="4527534"/>
            <a:ext cx="1861962" cy="0"/>
          </a:xfrm>
          <a:prstGeom prst="straightConnector1">
            <a:avLst/>
          </a:prstGeom>
          <a:ln w="66675" cmpd="sng">
            <a:solidFill>
              <a:schemeClr val="tx1">
                <a:lumMod val="75000"/>
                <a:lumOff val="25000"/>
                <a:alpha val="68000"/>
              </a:schemeClr>
            </a:solidFill>
            <a:prstDash val="dash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4DB015C-8207-493E-B5F5-6F013CD47C12}"/>
              </a:ext>
            </a:extLst>
          </p:cNvPr>
          <p:cNvGrpSpPr/>
          <p:nvPr/>
        </p:nvGrpSpPr>
        <p:grpSpPr>
          <a:xfrm>
            <a:off x="7035833" y="2768650"/>
            <a:ext cx="3245227" cy="3517767"/>
            <a:chOff x="727959" y="2883033"/>
            <a:chExt cx="3245227" cy="3517767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2083DA0D-3D54-4A48-9165-8980671F7580}"/>
                </a:ext>
              </a:extLst>
            </p:cNvPr>
            <p:cNvSpPr/>
            <p:nvPr/>
          </p:nvSpPr>
          <p:spPr>
            <a:xfrm>
              <a:off x="1354627" y="3922539"/>
              <a:ext cx="1991890" cy="28638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 related</a:t>
              </a:r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9AE242FF-4CA6-4706-BAD9-B6EDCE368B07}"/>
                </a:ext>
              </a:extLst>
            </p:cNvPr>
            <p:cNvSpPr/>
            <p:nvPr/>
          </p:nvSpPr>
          <p:spPr>
            <a:xfrm>
              <a:off x="1354627" y="4484345"/>
              <a:ext cx="1991890" cy="28638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RFB protocol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4B869579-B7B7-40E0-85D1-9398A8669F90}"/>
                </a:ext>
              </a:extLst>
            </p:cNvPr>
            <p:cNvSpPr/>
            <p:nvPr/>
          </p:nvSpPr>
          <p:spPr>
            <a:xfrm>
              <a:off x="1354627" y="5808057"/>
              <a:ext cx="1991890" cy="39890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UDP Socket</a:t>
              </a:r>
              <a:endPara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D23C6E89-C8C4-422A-BF9A-9F15CD2061C1}"/>
                </a:ext>
              </a:extLst>
            </p:cNvPr>
            <p:cNvSpPr/>
            <p:nvPr/>
          </p:nvSpPr>
          <p:spPr>
            <a:xfrm>
              <a:off x="727959" y="2883033"/>
              <a:ext cx="3245227" cy="3517767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417A12D-F76E-4E4D-8B5A-B509F49E3FA2}"/>
                </a:ext>
              </a:extLst>
            </p:cNvPr>
            <p:cNvSpPr txBox="1"/>
            <p:nvPr/>
          </p:nvSpPr>
          <p:spPr>
            <a:xfrm>
              <a:off x="1440210" y="3055317"/>
              <a:ext cx="1820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Our Server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7379540-5289-407B-910E-147D2BE79E67}"/>
                </a:ext>
              </a:extLst>
            </p:cNvPr>
            <p:cNvSpPr/>
            <p:nvPr/>
          </p:nvSpPr>
          <p:spPr>
            <a:xfrm>
              <a:off x="936628" y="3772214"/>
              <a:ext cx="2827888" cy="1126127"/>
            </a:xfrm>
            <a:prstGeom prst="rect">
              <a:avLst/>
            </a:prstGeom>
            <a:noFill/>
            <a:ln w="28575">
              <a:solidFill>
                <a:srgbClr val="CC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87DEA6E-785A-4C95-94B9-655854794190}"/>
                </a:ext>
              </a:extLst>
            </p:cNvPr>
            <p:cNvCxnSpPr>
              <a:cxnSpLocks/>
              <a:endCxn id="25" idx="2"/>
            </p:cNvCxnSpPr>
            <p:nvPr/>
          </p:nvCxnSpPr>
          <p:spPr>
            <a:xfrm flipV="1">
              <a:off x="2350572" y="4898341"/>
              <a:ext cx="0" cy="909718"/>
            </a:xfrm>
            <a:prstGeom prst="straightConnector1">
              <a:avLst/>
            </a:prstGeom>
            <a:ln w="66675" cmpd="dbl">
              <a:solidFill>
                <a:srgbClr val="C00000">
                  <a:alpha val="70000"/>
                </a:srgbClr>
              </a:solidFill>
              <a:headEnd type="triangl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14D7530C-23DF-4C52-B179-F0A283E62FEC}"/>
              </a:ext>
            </a:extLst>
          </p:cNvPr>
          <p:cNvSpPr txBox="1"/>
          <p:nvPr/>
        </p:nvSpPr>
        <p:spPr>
          <a:xfrm>
            <a:off x="8743280" y="5004258"/>
            <a:ext cx="9753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rgbClr val="C00000"/>
                </a:solidFill>
              </a:rPr>
              <a:t>QUIC</a:t>
            </a:r>
            <a:endParaRPr lang="zh-CN" altLang="en-US" sz="24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报告内容</a:t>
            </a:r>
            <a:endParaRPr kumimoji="1"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1307508" y="1510758"/>
            <a:ext cx="10046292" cy="4845592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/>
              <a:t>开发历程和成果</a:t>
            </a:r>
            <a:endParaRPr kumimoji="1" lang="zh-CN" altLang="en-US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应用选择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/>
              <a:t>协议介绍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设计与简化</a:t>
            </a: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实际问题与解决方案</a:t>
            </a: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19</a:t>
            </a:fld>
            <a:endParaRPr kumimoji="1" lang="zh-CN" altLang="en-US" dirty="0"/>
          </a:p>
        </p:txBody>
      </p:sp>
      <p:sp>
        <p:nvSpPr>
          <p:cNvPr id="7" name="矩形标注 6"/>
          <p:cNvSpPr/>
          <p:nvPr/>
        </p:nvSpPr>
        <p:spPr>
          <a:xfrm>
            <a:off x="6690915" y="3745640"/>
            <a:ext cx="2280285" cy="1838325"/>
          </a:xfrm>
          <a:prstGeom prst="wedgeRectCallout">
            <a:avLst>
              <a:gd name="adj1" fmla="val -106563"/>
              <a:gd name="adj2" fmla="val -15924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软件构建</a:t>
            </a:r>
            <a:endParaRPr kumimoji="1" lang="en-US" altLang="zh-CN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en-US" altLang="zh-CN" sz="2400" dirty="0" err="1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Quic</a:t>
            </a: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连接</a:t>
            </a:r>
            <a:endParaRPr kumimoji="1" lang="en-US" altLang="zh-CN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实际通信</a:t>
            </a:r>
          </a:p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endParaRPr kumimoji="1" lang="zh-CN" altLang="en-US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报告内容</a:t>
            </a:r>
            <a:endParaRPr kumimoji="1"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1307508" y="1510758"/>
            <a:ext cx="10046292" cy="4845592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/>
              <a:t>开发历程和成果</a:t>
            </a:r>
            <a:endParaRPr kumimoji="1" lang="zh-CN" altLang="en-US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应用选择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/>
              <a:t>协议介绍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设计与简化</a:t>
            </a: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实际问题与解决方案</a:t>
            </a: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9718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软件构建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各种依赖库的缺失</a:t>
            </a:r>
            <a:endParaRPr kumimoji="1" lang="en-US" altLang="zh-CN" dirty="0"/>
          </a:p>
          <a:p>
            <a:pPr lvl="0">
              <a:lnSpc>
                <a:spcPct val="120000"/>
              </a:lnSpc>
            </a:pPr>
            <a:endParaRPr kumimoji="1" lang="en-US" altLang="zh-CN" dirty="0"/>
          </a:p>
          <a:p>
            <a:pPr lvl="0">
              <a:lnSpc>
                <a:spcPct val="120000"/>
              </a:lnSpc>
            </a:pPr>
            <a:r>
              <a:rPr kumimoji="1" lang="zh-CN" altLang="en-US" dirty="0"/>
              <a:t>对构建工具链不熟悉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en-US" altLang="zh-CN" dirty="0" err="1"/>
              <a:t>autoconf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automake</a:t>
            </a:r>
            <a:endParaRPr kumimoji="1" lang="en-US" altLang="zh-CN" dirty="0"/>
          </a:p>
          <a:p>
            <a:pPr marL="457200" lvl="1" indent="0">
              <a:lnSpc>
                <a:spcPct val="120000"/>
              </a:lnSpc>
              <a:buNone/>
            </a:pPr>
            <a:endParaRPr kumimoji="1" lang="en-US" altLang="zh-CN" dirty="0"/>
          </a:p>
          <a:p>
            <a:pPr lvl="0">
              <a:lnSpc>
                <a:spcPct val="120000"/>
              </a:lnSpc>
            </a:pPr>
            <a:r>
              <a:rPr kumimoji="1" lang="en-US" altLang="zh-CN" dirty="0"/>
              <a:t>Build</a:t>
            </a:r>
            <a:r>
              <a:rPr kumimoji="1" lang="zh-CN" altLang="en-US" dirty="0"/>
              <a:t>了我们不关心的</a:t>
            </a:r>
            <a:r>
              <a:rPr kumimoji="1" lang="en-US" altLang="zh-CN" dirty="0" err="1"/>
              <a:t>Xserver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en-US" altLang="zh-CN" dirty="0"/>
              <a:t>patch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20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dirty="0">
                <a:solidFill>
                  <a:schemeClr val="tx1"/>
                </a:solidFill>
                <a:sym typeface="+mn-ea"/>
              </a:rPr>
              <a:t>5.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实际问题与解决方案</a:t>
            </a:r>
          </a:p>
        </p:txBody>
      </p:sp>
      <p:sp>
        <p:nvSpPr>
          <p:cNvPr id="7" name="矩形标注 6">
            <a:extLst>
              <a:ext uri="{FF2B5EF4-FFF2-40B4-BE49-F238E27FC236}">
                <a16:creationId xmlns:a16="http://schemas.microsoft.com/office/drawing/2014/main" id="{AB69ACFF-DE72-42EF-AEAE-E8477B0CEA04}"/>
              </a:ext>
            </a:extLst>
          </p:cNvPr>
          <p:cNvSpPr/>
          <p:nvPr/>
        </p:nvSpPr>
        <p:spPr>
          <a:xfrm>
            <a:off x="7000515" y="2248041"/>
            <a:ext cx="1776285" cy="1740760"/>
          </a:xfrm>
          <a:prstGeom prst="wedgeRectCallout">
            <a:avLst>
              <a:gd name="adj1" fmla="val -152751"/>
              <a:gd name="adj2" fmla="val -11331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49225" lvl="0"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搜索文档，</a:t>
            </a:r>
            <a:endParaRPr kumimoji="1" lang="en-US" altLang="zh-CN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49225" lvl="0"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不停尝试，</a:t>
            </a:r>
            <a:endParaRPr kumimoji="1" lang="en-US" altLang="zh-CN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49225" lvl="0"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最终解决！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Quic</a:t>
            </a:r>
            <a:r>
              <a:rPr kumimoji="1" lang="zh-CN" altLang="en-US" dirty="0"/>
              <a:t>连接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完成</a:t>
            </a:r>
            <a:r>
              <a:rPr kumimoji="1" lang="zh-CN" altLang="en-US" dirty="0">
                <a:solidFill>
                  <a:srgbClr val="C00000"/>
                </a:solidFill>
              </a:rPr>
              <a:t>输入输出流的重写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0">
              <a:lnSpc>
                <a:spcPct val="120000"/>
              </a:lnSpc>
            </a:pPr>
            <a:endParaRPr kumimoji="1" lang="en-US" altLang="zh-CN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21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5.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实际问题与解决方案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4859AF-32AF-4B64-BAA9-1ACBD369C8E8}"/>
              </a:ext>
            </a:extLst>
          </p:cNvPr>
          <p:cNvGrpSpPr/>
          <p:nvPr/>
        </p:nvGrpSpPr>
        <p:grpSpPr>
          <a:xfrm>
            <a:off x="1637528" y="2394250"/>
            <a:ext cx="8916944" cy="3788017"/>
            <a:chOff x="1928644" y="2394250"/>
            <a:chExt cx="8916944" cy="378801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5AF636B-8CA1-4B04-967F-30EDC81C0CFE}"/>
                </a:ext>
              </a:extLst>
            </p:cNvPr>
            <p:cNvGrpSpPr/>
            <p:nvPr/>
          </p:nvGrpSpPr>
          <p:grpSpPr>
            <a:xfrm>
              <a:off x="1928644" y="2394250"/>
              <a:ext cx="3809756" cy="3788017"/>
              <a:chOff x="727959" y="2883033"/>
              <a:chExt cx="3245227" cy="3517767"/>
            </a:xfrm>
          </p:grpSpPr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F9040CC3-6CF7-4B4B-913D-69FF979DD96E}"/>
                  </a:ext>
                </a:extLst>
              </p:cNvPr>
              <p:cNvSpPr/>
              <p:nvPr/>
            </p:nvSpPr>
            <p:spPr>
              <a:xfrm>
                <a:off x="1354627" y="3922539"/>
                <a:ext cx="1991890" cy="286386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 related</a:t>
                </a:r>
                <a:endParaRPr lang="zh-CN" altLang="en-US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93ACBE00-1838-4823-82C8-9341C950D2A2}"/>
                  </a:ext>
                </a:extLst>
              </p:cNvPr>
              <p:cNvSpPr/>
              <p:nvPr/>
            </p:nvSpPr>
            <p:spPr>
              <a:xfrm>
                <a:off x="1354627" y="4484345"/>
                <a:ext cx="1991890" cy="286386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RFB protocol</a:t>
                </a:r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4BD2144B-17EA-45B4-9828-2391D410F25F}"/>
                  </a:ext>
                </a:extLst>
              </p:cNvPr>
              <p:cNvSpPr/>
              <p:nvPr/>
            </p:nvSpPr>
            <p:spPr>
              <a:xfrm>
                <a:off x="1354627" y="5808057"/>
                <a:ext cx="1991890" cy="398908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TCP Socket</a:t>
                </a:r>
                <a:endParaRPr lang="zh-CN" altLang="en-US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EA87B8FE-79DA-40A8-9CC3-28969C1C50D4}"/>
                  </a:ext>
                </a:extLst>
              </p:cNvPr>
              <p:cNvSpPr/>
              <p:nvPr/>
            </p:nvSpPr>
            <p:spPr>
              <a:xfrm>
                <a:off x="727959" y="2883033"/>
                <a:ext cx="3245227" cy="3517767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BDD83EB-415F-43E2-BAD1-A13953C95F6C}"/>
                  </a:ext>
                </a:extLst>
              </p:cNvPr>
              <p:cNvSpPr txBox="1"/>
              <p:nvPr/>
            </p:nvSpPr>
            <p:spPr>
              <a:xfrm>
                <a:off x="1214469" y="3055317"/>
                <a:ext cx="2272204" cy="4287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en-US" sz="2400" dirty="0" err="1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TigerVNC</a:t>
                </a:r>
                <a:r>
                  <a:rPr lang="en-US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 Server</a:t>
                </a:r>
                <a:endPara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4D98668-7B98-4FAB-891B-142C979164E6}"/>
                  </a:ext>
                </a:extLst>
              </p:cNvPr>
              <p:cNvSpPr/>
              <p:nvPr/>
            </p:nvSpPr>
            <p:spPr>
              <a:xfrm>
                <a:off x="936628" y="3772214"/>
                <a:ext cx="2827888" cy="1126127"/>
              </a:xfrm>
              <a:prstGeom prst="rect">
                <a:avLst/>
              </a:prstGeom>
              <a:noFill/>
              <a:ln w="28575">
                <a:solidFill>
                  <a:srgbClr val="CC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AB586A2A-60CD-4BA0-BB2F-22F53AC03718}"/>
                  </a:ext>
                </a:extLst>
              </p:cNvPr>
              <p:cNvCxnSpPr>
                <a:cxnSpLocks/>
                <a:endCxn id="17" idx="2"/>
              </p:cNvCxnSpPr>
              <p:nvPr/>
            </p:nvCxnSpPr>
            <p:spPr>
              <a:xfrm flipV="1">
                <a:off x="2350572" y="4898341"/>
                <a:ext cx="0" cy="909718"/>
              </a:xfrm>
              <a:prstGeom prst="straightConnector1">
                <a:avLst/>
              </a:prstGeom>
              <a:ln w="66675" cmpd="dbl">
                <a:solidFill>
                  <a:srgbClr val="C00000">
                    <a:alpha val="70000"/>
                  </a:srgbClr>
                </a:solidFill>
                <a:headEnd type="triangle" w="med" len="me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4CA7D09-FC7A-471E-B90D-1B6F4C952424}"/>
                </a:ext>
              </a:extLst>
            </p:cNvPr>
            <p:cNvCxnSpPr>
              <a:cxnSpLocks/>
              <a:stCxn id="15" idx="3"/>
              <a:endCxn id="24" idx="1"/>
            </p:cNvCxnSpPr>
            <p:nvPr/>
          </p:nvCxnSpPr>
          <p:spPr>
            <a:xfrm>
              <a:off x="5738400" y="4288259"/>
              <a:ext cx="1297432" cy="0"/>
            </a:xfrm>
            <a:prstGeom prst="straightConnector1">
              <a:avLst/>
            </a:prstGeom>
            <a:ln w="66675" cmpd="sng">
              <a:solidFill>
                <a:schemeClr val="tx1">
                  <a:lumMod val="75000"/>
                  <a:lumOff val="25000"/>
                  <a:alpha val="68000"/>
                </a:schemeClr>
              </a:solidFill>
              <a:prstDash val="dash"/>
              <a:headEnd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1396F2F-F805-45B1-91E2-A4176C1A4685}"/>
                </a:ext>
              </a:extLst>
            </p:cNvPr>
            <p:cNvGrpSpPr/>
            <p:nvPr/>
          </p:nvGrpSpPr>
          <p:grpSpPr>
            <a:xfrm>
              <a:off x="7035832" y="2394250"/>
              <a:ext cx="3809756" cy="3788017"/>
              <a:chOff x="727959" y="2883033"/>
              <a:chExt cx="3245227" cy="3517767"/>
            </a:xfrm>
          </p:grpSpPr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3CAD8737-EFD1-4C21-908B-8FFC48A8622B}"/>
                  </a:ext>
                </a:extLst>
              </p:cNvPr>
              <p:cNvSpPr/>
              <p:nvPr/>
            </p:nvSpPr>
            <p:spPr>
              <a:xfrm>
                <a:off x="1354627" y="3922539"/>
                <a:ext cx="1991890" cy="286386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X related</a:t>
                </a:r>
                <a:endParaRPr lang="zh-CN" altLang="en-US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19529437-C4D6-473F-A9EA-2F05E10D9C89}"/>
                  </a:ext>
                </a:extLst>
              </p:cNvPr>
              <p:cNvSpPr/>
              <p:nvPr/>
            </p:nvSpPr>
            <p:spPr>
              <a:xfrm>
                <a:off x="1354627" y="4484345"/>
                <a:ext cx="1991890" cy="286386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RFB protocol</a:t>
                </a:r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81271B10-7950-48DE-A915-46DD5306EC56}"/>
                  </a:ext>
                </a:extLst>
              </p:cNvPr>
              <p:cNvSpPr/>
              <p:nvPr/>
            </p:nvSpPr>
            <p:spPr>
              <a:xfrm>
                <a:off x="1354627" y="5808057"/>
                <a:ext cx="1991890" cy="398908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UDP Socket</a:t>
                </a:r>
                <a:endParaRPr lang="zh-CN" altLang="en-US" sz="20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EAFC9B18-84CE-473D-A66D-4D58930A8DA0}"/>
                  </a:ext>
                </a:extLst>
              </p:cNvPr>
              <p:cNvSpPr/>
              <p:nvPr/>
            </p:nvSpPr>
            <p:spPr>
              <a:xfrm>
                <a:off x="727959" y="2883033"/>
                <a:ext cx="3245227" cy="3517767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6335499-E2AA-4933-B662-72F7F93F48F4}"/>
                  </a:ext>
                </a:extLst>
              </p:cNvPr>
              <p:cNvSpPr txBox="1"/>
              <p:nvPr/>
            </p:nvSpPr>
            <p:spPr>
              <a:xfrm>
                <a:off x="1594338" y="3055317"/>
                <a:ext cx="1512467" cy="4287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Our Server</a:t>
                </a:r>
                <a:endPara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75AD95F5-33B1-4B08-BA90-7B82962844C6}"/>
                  </a:ext>
                </a:extLst>
              </p:cNvPr>
              <p:cNvSpPr/>
              <p:nvPr/>
            </p:nvSpPr>
            <p:spPr>
              <a:xfrm>
                <a:off x="936628" y="3772214"/>
                <a:ext cx="2827888" cy="1126127"/>
              </a:xfrm>
              <a:prstGeom prst="rect">
                <a:avLst/>
              </a:prstGeom>
              <a:noFill/>
              <a:ln w="28575">
                <a:solidFill>
                  <a:srgbClr val="CC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9F049498-1BE5-47E4-A9DD-CAEBB76E65E0}"/>
                  </a:ext>
                </a:extLst>
              </p:cNvPr>
              <p:cNvCxnSpPr>
                <a:cxnSpLocks/>
                <a:endCxn id="26" idx="2"/>
              </p:cNvCxnSpPr>
              <p:nvPr/>
            </p:nvCxnSpPr>
            <p:spPr>
              <a:xfrm flipV="1">
                <a:off x="2350572" y="4898341"/>
                <a:ext cx="0" cy="909718"/>
              </a:xfrm>
              <a:prstGeom prst="straightConnector1">
                <a:avLst/>
              </a:prstGeom>
              <a:ln w="66675" cmpd="dbl">
                <a:solidFill>
                  <a:srgbClr val="C00000">
                    <a:alpha val="70000"/>
                  </a:srgbClr>
                </a:solidFill>
                <a:headEnd type="triangle" w="med" len="me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14DBE5F-8B5D-45ED-983A-ECF0615FE0D8}"/>
              </a:ext>
            </a:extLst>
          </p:cNvPr>
          <p:cNvSpPr txBox="1"/>
          <p:nvPr/>
        </p:nvSpPr>
        <p:spPr>
          <a:xfrm>
            <a:off x="1759508" y="4834889"/>
            <a:ext cx="19765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 err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FdInStream</a:t>
            </a:r>
            <a:endParaRPr lang="zh-CN" altLang="en-US" sz="2000" dirty="0">
              <a:solidFill>
                <a:srgbClr val="7030A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B4BDAA-F012-494C-9B4B-7C5B82E95375}"/>
              </a:ext>
            </a:extLst>
          </p:cNvPr>
          <p:cNvSpPr txBox="1"/>
          <p:nvPr/>
        </p:nvSpPr>
        <p:spPr>
          <a:xfrm>
            <a:off x="3703865" y="4834889"/>
            <a:ext cx="18619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 err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FdOutStream</a:t>
            </a:r>
            <a:endParaRPr lang="zh-CN" altLang="en-US" sz="1600" dirty="0">
              <a:solidFill>
                <a:srgbClr val="7030A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C98E4AC-8C7A-4828-8F59-EA58308FD609}"/>
              </a:ext>
            </a:extLst>
          </p:cNvPr>
          <p:cNvSpPr txBox="1"/>
          <p:nvPr/>
        </p:nvSpPr>
        <p:spPr>
          <a:xfrm>
            <a:off x="7054643" y="4834889"/>
            <a:ext cx="16340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 err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QInStream</a:t>
            </a:r>
            <a:endParaRPr lang="zh-CN" altLang="en-US" sz="2000" dirty="0">
              <a:solidFill>
                <a:srgbClr val="7030A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A836B66-2CEA-4B33-A991-E345A3E7A217}"/>
              </a:ext>
            </a:extLst>
          </p:cNvPr>
          <p:cNvSpPr txBox="1"/>
          <p:nvPr/>
        </p:nvSpPr>
        <p:spPr>
          <a:xfrm>
            <a:off x="8833536" y="4834889"/>
            <a:ext cx="17600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 err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QOutStream</a:t>
            </a:r>
            <a:endParaRPr lang="zh-CN" altLang="en-US" sz="16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7759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Quic</a:t>
            </a:r>
            <a:r>
              <a:rPr kumimoji="1" lang="zh-CN" altLang="en-US" dirty="0"/>
              <a:t>连接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仿照</a:t>
            </a:r>
            <a:r>
              <a:rPr kumimoji="1" lang="en-US" altLang="zh-CN" dirty="0"/>
              <a:t>demo</a:t>
            </a:r>
            <a:r>
              <a:rPr kumimoji="1" lang="zh-CN" altLang="en-US" dirty="0"/>
              <a:t>，进行</a:t>
            </a:r>
            <a:r>
              <a:rPr kumimoji="1" lang="en-US" altLang="zh-CN" dirty="0" err="1"/>
              <a:t>quic</a:t>
            </a:r>
            <a:r>
              <a:rPr kumimoji="1" lang="zh-CN" altLang="en-US" dirty="0"/>
              <a:t>连接</a:t>
            </a:r>
            <a:endParaRPr kumimoji="1" lang="en-US" altLang="zh-CN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22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5.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实际问题与解决方案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9FC21D0-1B55-4F3B-8022-99599B1EF427}"/>
              </a:ext>
            </a:extLst>
          </p:cNvPr>
          <p:cNvGrpSpPr/>
          <p:nvPr/>
        </p:nvGrpSpPr>
        <p:grpSpPr>
          <a:xfrm>
            <a:off x="1411200" y="2880000"/>
            <a:ext cx="4570205" cy="1308000"/>
            <a:chOff x="3810898" y="3326400"/>
            <a:chExt cx="4570205" cy="130800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A4E6DE8-6028-4DA4-ADB9-05A415646F52}"/>
                </a:ext>
              </a:extLst>
            </p:cNvPr>
            <p:cNvGrpSpPr/>
            <p:nvPr/>
          </p:nvGrpSpPr>
          <p:grpSpPr>
            <a:xfrm>
              <a:off x="3810898" y="3326400"/>
              <a:ext cx="4570205" cy="1308000"/>
              <a:chOff x="6704995" y="3733800"/>
              <a:chExt cx="3347405" cy="914400"/>
            </a:xfrm>
          </p:grpSpPr>
          <p:pic>
            <p:nvPicPr>
              <p:cNvPr id="33" name="Graphic 32" descr="Monitor">
                <a:extLst>
                  <a:ext uri="{FF2B5EF4-FFF2-40B4-BE49-F238E27FC236}">
                    <a16:creationId xmlns:a16="http://schemas.microsoft.com/office/drawing/2014/main" id="{F95E4A6F-89CB-4FD9-A87E-F68EA1E63C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04995" y="37338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4" name="Graphic 33" descr="Laptop">
                <a:extLst>
                  <a:ext uri="{FF2B5EF4-FFF2-40B4-BE49-F238E27FC236}">
                    <a16:creationId xmlns:a16="http://schemas.microsoft.com/office/drawing/2014/main" id="{D2085BD6-D068-4426-9F68-9F2A0AFAF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138000" y="3733800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687C0E51-ECD1-4539-93C2-DB6896F21A09}"/>
                  </a:ext>
                </a:extLst>
              </p:cNvPr>
              <p:cNvCxnSpPr>
                <a:cxnSpLocks/>
                <a:stCxn id="34" idx="1"/>
                <a:endCxn id="33" idx="3"/>
              </p:cNvCxnSpPr>
              <p:nvPr/>
            </p:nvCxnSpPr>
            <p:spPr>
              <a:xfrm flipH="1">
                <a:off x="7619395" y="4191000"/>
                <a:ext cx="1518605" cy="0"/>
              </a:xfrm>
              <a:prstGeom prst="straightConnector1">
                <a:avLst/>
              </a:prstGeom>
              <a:ln w="66675" cmpd="sng">
                <a:solidFill>
                  <a:schemeClr val="tx1">
                    <a:lumMod val="75000"/>
                    <a:lumOff val="25000"/>
                    <a:alpha val="68000"/>
                  </a:schemeClr>
                </a:solidFill>
                <a:prstDash val="dash"/>
                <a:headEnd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05CBD2A-2306-4CA1-B0F4-8D8BCBC555A8}"/>
                </a:ext>
              </a:extLst>
            </p:cNvPr>
            <p:cNvSpPr txBox="1"/>
            <p:nvPr/>
          </p:nvSpPr>
          <p:spPr>
            <a:xfrm>
              <a:off x="5883274" y="3326400"/>
              <a:ext cx="6624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b="1" dirty="0">
                  <a:solidFill>
                    <a:srgbClr val="C00000"/>
                  </a:solidFill>
                </a:rPr>
                <a:t>x</a:t>
              </a:r>
              <a:endParaRPr lang="zh-CN" altLang="en-US" sz="6600" b="1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2677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Quic</a:t>
            </a:r>
            <a:r>
              <a:rPr kumimoji="1" lang="zh-CN" altLang="en-US" dirty="0"/>
              <a:t>连接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仿照</a:t>
            </a:r>
            <a:r>
              <a:rPr kumimoji="1" lang="en-US" altLang="zh-CN" dirty="0"/>
              <a:t>demo</a:t>
            </a:r>
            <a:r>
              <a:rPr kumimoji="1" lang="zh-CN" altLang="en-US" dirty="0"/>
              <a:t>，进行</a:t>
            </a:r>
            <a:r>
              <a:rPr kumimoji="1" lang="en-US" altLang="zh-CN" dirty="0" err="1"/>
              <a:t>quic</a:t>
            </a:r>
            <a:r>
              <a:rPr kumimoji="1" lang="zh-CN" altLang="en-US" dirty="0"/>
              <a:t>连接</a:t>
            </a:r>
            <a:endParaRPr kumimoji="1" lang="en-US" altLang="zh-CN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23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5.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实际问题与解决方案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9FC21D0-1B55-4F3B-8022-99599B1EF427}"/>
              </a:ext>
            </a:extLst>
          </p:cNvPr>
          <p:cNvGrpSpPr/>
          <p:nvPr/>
        </p:nvGrpSpPr>
        <p:grpSpPr>
          <a:xfrm>
            <a:off x="1411200" y="2880000"/>
            <a:ext cx="4570205" cy="1308000"/>
            <a:chOff x="3810898" y="3326400"/>
            <a:chExt cx="4570205" cy="130800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A4E6DE8-6028-4DA4-ADB9-05A415646F52}"/>
                </a:ext>
              </a:extLst>
            </p:cNvPr>
            <p:cNvGrpSpPr/>
            <p:nvPr/>
          </p:nvGrpSpPr>
          <p:grpSpPr>
            <a:xfrm>
              <a:off x="3810898" y="3326400"/>
              <a:ext cx="4570205" cy="1308000"/>
              <a:chOff x="6704995" y="3733800"/>
              <a:chExt cx="3347405" cy="914400"/>
            </a:xfrm>
          </p:grpSpPr>
          <p:pic>
            <p:nvPicPr>
              <p:cNvPr id="33" name="Graphic 32" descr="Monitor">
                <a:extLst>
                  <a:ext uri="{FF2B5EF4-FFF2-40B4-BE49-F238E27FC236}">
                    <a16:creationId xmlns:a16="http://schemas.microsoft.com/office/drawing/2014/main" id="{F95E4A6F-89CB-4FD9-A87E-F68EA1E63C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04995" y="373380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4" name="Graphic 33" descr="Laptop">
                <a:extLst>
                  <a:ext uri="{FF2B5EF4-FFF2-40B4-BE49-F238E27FC236}">
                    <a16:creationId xmlns:a16="http://schemas.microsoft.com/office/drawing/2014/main" id="{D2085BD6-D068-4426-9F68-9F2A0AFAF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138000" y="3733800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687C0E51-ECD1-4539-93C2-DB6896F21A09}"/>
                  </a:ext>
                </a:extLst>
              </p:cNvPr>
              <p:cNvCxnSpPr>
                <a:cxnSpLocks/>
                <a:stCxn id="34" idx="1"/>
                <a:endCxn id="33" idx="3"/>
              </p:cNvCxnSpPr>
              <p:nvPr/>
            </p:nvCxnSpPr>
            <p:spPr>
              <a:xfrm flipH="1">
                <a:off x="7619395" y="4191000"/>
                <a:ext cx="1518605" cy="0"/>
              </a:xfrm>
              <a:prstGeom prst="straightConnector1">
                <a:avLst/>
              </a:prstGeom>
              <a:ln w="66675" cmpd="sng">
                <a:solidFill>
                  <a:schemeClr val="tx1">
                    <a:lumMod val="75000"/>
                    <a:lumOff val="25000"/>
                    <a:alpha val="68000"/>
                  </a:schemeClr>
                </a:solidFill>
                <a:prstDash val="dash"/>
                <a:headEnd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05CBD2A-2306-4CA1-B0F4-8D8BCBC555A8}"/>
                </a:ext>
              </a:extLst>
            </p:cNvPr>
            <p:cNvSpPr txBox="1"/>
            <p:nvPr/>
          </p:nvSpPr>
          <p:spPr>
            <a:xfrm>
              <a:off x="5883274" y="3326400"/>
              <a:ext cx="6624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b="1" dirty="0">
                  <a:solidFill>
                    <a:srgbClr val="C00000"/>
                  </a:solidFill>
                </a:rPr>
                <a:t>x</a:t>
              </a:r>
              <a:endParaRPr lang="zh-CN" altLang="en-US" sz="6600" b="1" dirty="0">
                <a:solidFill>
                  <a:srgbClr val="C00000"/>
                </a:solidFill>
              </a:endParaRPr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AE57DEAE-43CE-4C64-B0AD-AF7E23B076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8995" y="1931990"/>
            <a:ext cx="5661780" cy="37715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3E34A5-3833-447E-AB76-451A045FBAFF}"/>
              </a:ext>
            </a:extLst>
          </p:cNvPr>
          <p:cNvSpPr txBox="1"/>
          <p:nvPr/>
        </p:nvSpPr>
        <p:spPr>
          <a:xfrm>
            <a:off x="2134526" y="4411163"/>
            <a:ext cx="3369600" cy="461665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缺少密钥对的配置文件！</a:t>
            </a:r>
          </a:p>
        </p:txBody>
      </p:sp>
    </p:spTree>
    <p:extLst>
      <p:ext uri="{BB962C8B-B14F-4D97-AF65-F5344CB8AC3E}">
        <p14:creationId xmlns:p14="http://schemas.microsoft.com/office/powerpoint/2010/main" val="40287929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实际通信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我们的想法：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en-US" altLang="zh-CN" dirty="0"/>
              <a:t>QUIC</a:t>
            </a:r>
            <a:r>
              <a:rPr kumimoji="1" lang="zh-CN" altLang="en-US" dirty="0"/>
              <a:t>连接建立后，即可利用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进行</a:t>
            </a:r>
            <a:r>
              <a:rPr kumimoji="1" lang="zh-CN" altLang="en-US" dirty="0">
                <a:solidFill>
                  <a:srgbClr val="C00000"/>
                </a:solidFill>
              </a:rPr>
              <a:t>信息收发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zh-CN" altLang="en-US" dirty="0"/>
              <a:t>利用</a:t>
            </a:r>
            <a:r>
              <a:rPr kumimoji="1" lang="en-US" altLang="zh-CN" dirty="0"/>
              <a:t>DTP</a:t>
            </a:r>
            <a:r>
              <a:rPr kumimoji="1" lang="zh-CN" altLang="en-US" dirty="0"/>
              <a:t>协议接口，针对不同类型的信息，</a:t>
            </a:r>
            <a:r>
              <a:rPr kumimoji="1" lang="zh-CN" altLang="en-US" dirty="0">
                <a:solidFill>
                  <a:srgbClr val="C00000"/>
                </a:solidFill>
              </a:rPr>
              <a:t>设置不同优先级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>
              <a:lnSpc>
                <a:spcPct val="120000"/>
              </a:lnSpc>
            </a:pPr>
            <a:endParaRPr kumimoji="1" lang="en-US" altLang="zh-CN" dirty="0">
              <a:solidFill>
                <a:srgbClr val="C00000"/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zh-CN" altLang="en-US" dirty="0">
                <a:solidFill>
                  <a:srgbClr val="7030A0"/>
                </a:solidFill>
              </a:rPr>
              <a:t>实际问题：</a:t>
            </a:r>
            <a:endParaRPr kumimoji="1" lang="en-US" altLang="zh-CN" dirty="0">
              <a:solidFill>
                <a:srgbClr val="7030A0"/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en-US" altLang="zh-CN" dirty="0">
                <a:solidFill>
                  <a:srgbClr val="7030A0"/>
                </a:solidFill>
              </a:rPr>
              <a:t>Quiche</a:t>
            </a:r>
            <a:r>
              <a:rPr kumimoji="1" lang="zh-CN" altLang="en-US" dirty="0">
                <a:solidFill>
                  <a:srgbClr val="7030A0"/>
                </a:solidFill>
              </a:rPr>
              <a:t>库的连接建立</a:t>
            </a:r>
            <a:r>
              <a:rPr kumimoji="1" lang="zh-CN" altLang="en-US" dirty="0">
                <a:solidFill>
                  <a:srgbClr val="C00000"/>
                </a:solidFill>
              </a:rPr>
              <a:t>封装程度低，和信息收发部分耦合。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kumimoji="1" lang="en-US" altLang="zh-CN" dirty="0">
                <a:solidFill>
                  <a:srgbClr val="C00000"/>
                </a:solidFill>
              </a:rPr>
              <a:t>   </a:t>
            </a:r>
            <a:r>
              <a:rPr kumimoji="1" lang="zh-CN" altLang="en-US" dirty="0">
                <a:solidFill>
                  <a:srgbClr val="7030A0"/>
                </a:solidFill>
              </a:rPr>
              <a:t>源代码用</a:t>
            </a:r>
            <a:r>
              <a:rPr kumimoji="1" lang="en-US" altLang="zh-CN" dirty="0">
                <a:solidFill>
                  <a:srgbClr val="7030A0"/>
                </a:solidFill>
              </a:rPr>
              <a:t>Rust</a:t>
            </a:r>
            <a:r>
              <a:rPr kumimoji="1" lang="zh-CN" altLang="en-US" dirty="0">
                <a:solidFill>
                  <a:srgbClr val="7030A0"/>
                </a:solidFill>
              </a:rPr>
              <a:t>编写，叠加</a:t>
            </a:r>
            <a:r>
              <a:rPr kumimoji="1" lang="en-US" altLang="zh-CN" dirty="0">
                <a:solidFill>
                  <a:srgbClr val="7030A0"/>
                </a:solidFill>
              </a:rPr>
              <a:t>C</a:t>
            </a:r>
            <a:r>
              <a:rPr kumimoji="1" lang="zh-CN" altLang="en-US" dirty="0">
                <a:solidFill>
                  <a:srgbClr val="7030A0"/>
                </a:solidFill>
              </a:rPr>
              <a:t>的</a:t>
            </a:r>
            <a:r>
              <a:rPr kumimoji="1" lang="en-US" altLang="zh-CN" dirty="0">
                <a:solidFill>
                  <a:srgbClr val="7030A0"/>
                </a:solidFill>
              </a:rPr>
              <a:t>API</a:t>
            </a:r>
            <a:r>
              <a:rPr kumimoji="1" lang="zh-CN" altLang="en-US" dirty="0">
                <a:solidFill>
                  <a:srgbClr val="7030A0"/>
                </a:solidFill>
              </a:rPr>
              <a:t>，具体连接和通信过程</a:t>
            </a:r>
            <a:r>
              <a:rPr kumimoji="1" lang="zh-CN" altLang="en-US" dirty="0">
                <a:solidFill>
                  <a:srgbClr val="C00000"/>
                </a:solidFill>
              </a:rPr>
              <a:t>难追踪。</a:t>
            </a:r>
            <a:endParaRPr kumimoji="1" lang="en-US" altLang="zh-CN" dirty="0">
              <a:solidFill>
                <a:srgbClr val="7030A0"/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zh-CN" altLang="en-US" dirty="0">
                <a:solidFill>
                  <a:srgbClr val="7030A0"/>
                </a:solidFill>
              </a:rPr>
              <a:t>设置优先级，需要区分</a:t>
            </a:r>
            <a:r>
              <a:rPr kumimoji="1" lang="zh-CN" altLang="en-US" dirty="0">
                <a:solidFill>
                  <a:srgbClr val="C00000"/>
                </a:solidFill>
              </a:rPr>
              <a:t>图像、键盘、鼠标等</a:t>
            </a:r>
            <a:r>
              <a:rPr lang="zh-CN" altLang="en-US" b="0" i="0" dirty="0"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繁杂过程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kumimoji="1" lang="en-US" altLang="zh-CN" dirty="0">
              <a:solidFill>
                <a:srgbClr val="C00000"/>
              </a:solidFill>
            </a:endParaRP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24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5.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实际问题与解决方案</a:t>
            </a:r>
          </a:p>
        </p:txBody>
      </p:sp>
    </p:spTree>
    <p:extLst>
      <p:ext uri="{BB962C8B-B14F-4D97-AF65-F5344CB8AC3E}">
        <p14:creationId xmlns:p14="http://schemas.microsoft.com/office/powerpoint/2010/main" val="6466437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总结与心得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>
                <a:solidFill>
                  <a:srgbClr val="C00000"/>
                </a:solidFill>
              </a:rPr>
              <a:t>过程与结果？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zh-CN" altLang="en-US" dirty="0"/>
              <a:t>实际开发中</a:t>
            </a:r>
            <a:r>
              <a:rPr kumimoji="1" lang="en-US" altLang="zh-CN" dirty="0">
                <a:solidFill>
                  <a:srgbClr val="C00000"/>
                </a:solidFill>
              </a:rPr>
              <a:t>“</a:t>
            </a:r>
            <a:r>
              <a:rPr kumimoji="1" lang="zh-CN" altLang="en-US" dirty="0">
                <a:solidFill>
                  <a:srgbClr val="C00000"/>
                </a:solidFill>
              </a:rPr>
              <a:t>玩命简化”</a:t>
            </a:r>
            <a:r>
              <a:rPr kumimoji="1" lang="zh-CN" altLang="en-US" dirty="0"/>
              <a:t>的重要性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zh-CN" altLang="en-US" dirty="0"/>
              <a:t>切身体会到</a:t>
            </a:r>
            <a:r>
              <a:rPr kumimoji="1" lang="zh-CN" altLang="en-US" dirty="0">
                <a:solidFill>
                  <a:srgbClr val="C00000"/>
                </a:solidFill>
              </a:rPr>
              <a:t>理想和现实的差距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>
              <a:lnSpc>
                <a:spcPct val="120000"/>
              </a:lnSpc>
            </a:pPr>
            <a:endParaRPr kumimoji="1" lang="en-US" altLang="zh-CN" dirty="0">
              <a:solidFill>
                <a:srgbClr val="C00000"/>
              </a:solidFill>
            </a:endParaRPr>
          </a:p>
          <a:p>
            <a:pPr>
              <a:lnSpc>
                <a:spcPct val="120000"/>
              </a:lnSpc>
            </a:pPr>
            <a:r>
              <a:rPr kumimoji="1" lang="zh-CN" altLang="en-US" dirty="0"/>
              <a:t>合作与讨论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zh-CN" altLang="en-US" dirty="0"/>
              <a:t>崔老师和各位助教学长的帮助、指导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endParaRPr kumimoji="1" lang="en-US" altLang="zh-CN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25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85723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965599"/>
            <a:ext cx="9144000" cy="920993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谢谢</a:t>
            </a:r>
            <a:endParaRPr kumimoji="1" lang="zh-CN" altLang="en-US" sz="60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971942"/>
            <a:ext cx="9144000" cy="165797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sz="3200" dirty="0"/>
              <a:t>周永潇</a:t>
            </a:r>
            <a:r>
              <a:rPr kumimoji="1" lang="en-US" altLang="zh-CN" sz="3200" dirty="0"/>
              <a:t>   </a:t>
            </a:r>
            <a:r>
              <a:rPr kumimoji="1" lang="zh-CN" sz="3200" dirty="0"/>
              <a:t>王文新</a:t>
            </a:r>
            <a:endParaRPr kumimoji="1" lang="en-US" altLang="zh-CN" sz="3200" dirty="0"/>
          </a:p>
          <a:p>
            <a:pPr>
              <a:lnSpc>
                <a:spcPct val="150000"/>
              </a:lnSpc>
            </a:pPr>
            <a:r>
              <a:rPr kumimoji="1" lang="zh-CN" altLang="en-US" sz="3200" dirty="0"/>
              <a:t>计</a:t>
            </a:r>
            <a:r>
              <a:rPr kumimoji="1" lang="en-US" altLang="zh-CN" sz="3200" dirty="0"/>
              <a:t>95</a:t>
            </a:r>
            <a:r>
              <a:rPr kumimoji="1" lang="zh-CN" altLang="en-US" sz="3200" dirty="0"/>
              <a:t>班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82A3D-072D-42CD-BD8C-A1B1808D3FFA}"/>
              </a:ext>
            </a:extLst>
          </p:cNvPr>
          <p:cNvSpPr txBox="1">
            <a:spLocks/>
          </p:cNvSpPr>
          <p:nvPr/>
        </p:nvSpPr>
        <p:spPr>
          <a:xfrm>
            <a:off x="838200" y="5054719"/>
            <a:ext cx="10515600" cy="7793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前期调研文档 </a:t>
            </a:r>
            <a:r>
              <a:rPr lang="en-US" altLang="zh-CN" sz="2015" dirty="0">
                <a:solidFill>
                  <a:srgbClr val="5B307E"/>
                </a:solidFill>
                <a:latin typeface="Microsoft YaHei" panose="020B0503020204020204" charset="-122"/>
                <a:ea typeface="Microsoft YaHei" panose="020B050302020402020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https://github.com/Lander-Hatsune/blink</a:t>
            </a:r>
            <a:endParaRPr lang="en-US" altLang="zh-CN" sz="2015" dirty="0">
              <a:solidFill>
                <a:srgbClr val="5B307E"/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我们的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VNC</a:t>
            </a:r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仓库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 </a:t>
            </a:r>
            <a:r>
              <a:rPr lang="en-US" altLang="zh-CN" sz="2015" dirty="0">
                <a:solidFill>
                  <a:srgbClr val="5B307E"/>
                </a:solidFill>
                <a:latin typeface="Microsoft YaHei" panose="020B0503020204020204" charset="-122"/>
                <a:ea typeface="Microsoft YaHei" panose="020B050302020402020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https://github.com/Lander-Hatsune/tigervnc</a:t>
            </a:r>
            <a:endParaRPr lang="en-US" altLang="zh-CN" sz="2015" dirty="0">
              <a:solidFill>
                <a:srgbClr val="5B307E"/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endParaRPr lang="zh-CN" altLang="en-US" sz="2015" dirty="0">
              <a:solidFill>
                <a:srgbClr val="5B307E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kumimoji="1" lang="zh-CN" altLang="en-US" dirty="0"/>
              <a:t>开发历程和成果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3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1.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开发历程和成果</a:t>
            </a:r>
          </a:p>
          <a:p>
            <a:pPr indent="0">
              <a:buNone/>
            </a:pPr>
            <a:endParaRPr kumimoji="1" lang="zh-CN" altLang="en-US" dirty="0"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BFB863F8-14B7-45EB-A77A-1D5E66399680}"/>
              </a:ext>
            </a:extLst>
          </p:cNvPr>
          <p:cNvGrpSpPr/>
          <p:nvPr/>
        </p:nvGrpSpPr>
        <p:grpSpPr>
          <a:xfrm>
            <a:off x="715614" y="1740573"/>
            <a:ext cx="10760772" cy="4201037"/>
            <a:chOff x="254706" y="1646973"/>
            <a:chExt cx="10760772" cy="4201037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3D004535-8538-4508-90E9-34341A249F6E}"/>
                </a:ext>
              </a:extLst>
            </p:cNvPr>
            <p:cNvGrpSpPr/>
            <p:nvPr/>
          </p:nvGrpSpPr>
          <p:grpSpPr>
            <a:xfrm>
              <a:off x="2113908" y="1646973"/>
              <a:ext cx="8901570" cy="4168855"/>
              <a:chOff x="2023550" y="1365764"/>
              <a:chExt cx="8901570" cy="4168855"/>
            </a:xfrm>
          </p:grpSpPr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579B4336-EB24-4EAF-968E-E5E52A9E02CE}"/>
                  </a:ext>
                </a:extLst>
              </p:cNvPr>
              <p:cNvGrpSpPr/>
              <p:nvPr/>
            </p:nvGrpSpPr>
            <p:grpSpPr>
              <a:xfrm>
                <a:off x="2873656" y="1365764"/>
                <a:ext cx="2537145" cy="1909073"/>
                <a:chOff x="1476856" y="1365764"/>
                <a:chExt cx="2537145" cy="1909073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45D688E6-0A62-49A2-B505-030D9A0A44D4}"/>
                    </a:ext>
                  </a:extLst>
                </p:cNvPr>
                <p:cNvGrpSpPr/>
                <p:nvPr/>
              </p:nvGrpSpPr>
              <p:grpSpPr>
                <a:xfrm>
                  <a:off x="1476856" y="2018070"/>
                  <a:ext cx="2537145" cy="685310"/>
                  <a:chOff x="1116856" y="2621273"/>
                  <a:chExt cx="2537145" cy="685310"/>
                </a:xfrm>
              </p:grpSpPr>
              <p:sp>
                <p:nvSpPr>
                  <p:cNvPr id="10" name="Rectangle: Rounded Corners 9">
                    <a:extLst>
                      <a:ext uri="{FF2B5EF4-FFF2-40B4-BE49-F238E27FC236}">
                        <a16:creationId xmlns:a16="http://schemas.microsoft.com/office/drawing/2014/main" id="{E285CD07-02E7-4D1A-AE61-5CB1FA71ED77}"/>
                      </a:ext>
                    </a:extLst>
                  </p:cNvPr>
                  <p:cNvSpPr/>
                  <p:nvPr/>
                </p:nvSpPr>
                <p:spPr>
                  <a:xfrm>
                    <a:off x="1116856" y="2621273"/>
                    <a:ext cx="2537145" cy="68531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1"/>
                  </a:solidFill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        调研相关应用</a:t>
                    </a:r>
                    <a:endParaRPr lang="en-US" altLang="zh-CN" dirty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  <a:p>
                    <a:pPr algn="ctr"/>
                    <a:r>
                      <a:rPr lang="zh-CN" altLang="en-US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        确定开发方向</a:t>
                    </a:r>
                  </a:p>
                </p:txBody>
              </p:sp>
              <p:pic>
                <p:nvPicPr>
                  <p:cNvPr id="22" name="Picture 21">
                    <a:extLst>
                      <a:ext uri="{FF2B5EF4-FFF2-40B4-BE49-F238E27FC236}">
                        <a16:creationId xmlns:a16="http://schemas.microsoft.com/office/drawing/2014/main" id="{0755DBDC-E014-44FC-AE86-882264AEBC0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337076" y="2724635"/>
                    <a:ext cx="463717" cy="463717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AF17D5D4-B145-4950-BB27-D4189A34A22F}"/>
                    </a:ext>
                  </a:extLst>
                </p:cNvPr>
                <p:cNvSpPr txBox="1"/>
                <p:nvPr/>
              </p:nvSpPr>
              <p:spPr>
                <a:xfrm>
                  <a:off x="1645297" y="2874727"/>
                  <a:ext cx="342976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rgbClr val="5B307E"/>
                      </a:solidFill>
                    </a:rPr>
                    <a:t>4</a:t>
                  </a:r>
                  <a:endParaRPr lang="zh-CN" altLang="en-US" sz="2000" b="1" dirty="0">
                    <a:solidFill>
                      <a:srgbClr val="5B307E"/>
                    </a:solidFill>
                  </a:endParaRPr>
                </a:p>
              </p:txBody>
            </p:sp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58280A68-C343-4072-B031-E1F395F110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709019" y="1365764"/>
                  <a:ext cx="2072820" cy="533446"/>
                </a:xfrm>
                <a:prstGeom prst="rect">
                  <a:avLst/>
                </a:prstGeom>
              </p:spPr>
            </p:pic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D6452C9A-EDA3-43DC-8932-5ECAB1037031}"/>
                    </a:ext>
                  </a:extLst>
                </p:cNvPr>
                <p:cNvSpPr txBox="1"/>
                <p:nvPr/>
              </p:nvSpPr>
              <p:spPr>
                <a:xfrm>
                  <a:off x="3482119" y="2874727"/>
                  <a:ext cx="342976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rgbClr val="5B307E"/>
                      </a:solidFill>
                    </a:rPr>
                    <a:t>6</a:t>
                  </a:r>
                  <a:endParaRPr lang="zh-CN" altLang="en-US" sz="2000" b="1" dirty="0">
                    <a:solidFill>
                      <a:srgbClr val="5B307E"/>
                    </a:solidFill>
                  </a:endParaRPr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A2A3D7BB-BB45-429D-9142-3826087B1476}"/>
                  </a:ext>
                </a:extLst>
              </p:cNvPr>
              <p:cNvGrpSpPr/>
              <p:nvPr/>
            </p:nvGrpSpPr>
            <p:grpSpPr>
              <a:xfrm>
                <a:off x="5796285" y="2018070"/>
                <a:ext cx="1947186" cy="1249887"/>
                <a:chOff x="4511765" y="2018070"/>
                <a:chExt cx="1947186" cy="1249887"/>
              </a:xfrm>
            </p:grpSpPr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B54A4745-D4EB-448A-810B-8D6250815AF9}"/>
                    </a:ext>
                  </a:extLst>
                </p:cNvPr>
                <p:cNvGrpSpPr/>
                <p:nvPr/>
              </p:nvGrpSpPr>
              <p:grpSpPr>
                <a:xfrm>
                  <a:off x="4511765" y="2018070"/>
                  <a:ext cx="1947186" cy="685310"/>
                  <a:chOff x="1116857" y="2621273"/>
                  <a:chExt cx="1947186" cy="685310"/>
                </a:xfrm>
              </p:grpSpPr>
              <p:sp>
                <p:nvSpPr>
                  <p:cNvPr id="32" name="Rectangle: Rounded Corners 31">
                    <a:extLst>
                      <a:ext uri="{FF2B5EF4-FFF2-40B4-BE49-F238E27FC236}">
                        <a16:creationId xmlns:a16="http://schemas.microsoft.com/office/drawing/2014/main" id="{E9B0CCD9-5EED-43C8-940B-3978C4FA5B56}"/>
                      </a:ext>
                    </a:extLst>
                  </p:cNvPr>
                  <p:cNvSpPr/>
                  <p:nvPr/>
                </p:nvSpPr>
                <p:spPr>
                  <a:xfrm>
                    <a:off x="1116857" y="2621273"/>
                    <a:ext cx="1947186" cy="68531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1"/>
                  </a:solidFill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        代码阅读</a:t>
                    </a:r>
                  </a:p>
                </p:txBody>
              </p:sp>
              <p:pic>
                <p:nvPicPr>
                  <p:cNvPr id="33" name="Picture 32">
                    <a:extLst>
                      <a:ext uri="{FF2B5EF4-FFF2-40B4-BE49-F238E27FC236}">
                        <a16:creationId xmlns:a16="http://schemas.microsoft.com/office/drawing/2014/main" id="{52AEDFA8-9D37-440B-87AD-F65EECA6C9A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337076" y="2724635"/>
                    <a:ext cx="463717" cy="463717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D4FE1F27-D860-46EE-8C6A-014CBED9156B}"/>
                    </a:ext>
                  </a:extLst>
                </p:cNvPr>
                <p:cNvSpPr txBox="1"/>
                <p:nvPr/>
              </p:nvSpPr>
              <p:spPr>
                <a:xfrm>
                  <a:off x="5313870" y="2867847"/>
                  <a:ext cx="342976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rgbClr val="5B307E"/>
                      </a:solidFill>
                    </a:rPr>
                    <a:t>7</a:t>
                  </a:r>
                  <a:endParaRPr lang="zh-CN" altLang="en-US" sz="2000" b="1" dirty="0">
                    <a:solidFill>
                      <a:srgbClr val="5B307E"/>
                    </a:solidFill>
                  </a:endParaRPr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161309D2-1328-4304-8CD2-B244CC9364DE}"/>
                  </a:ext>
                </a:extLst>
              </p:cNvPr>
              <p:cNvGrpSpPr/>
              <p:nvPr/>
            </p:nvGrpSpPr>
            <p:grpSpPr>
              <a:xfrm>
                <a:off x="8128956" y="2018070"/>
                <a:ext cx="2658144" cy="1249887"/>
                <a:chOff x="6732156" y="2018070"/>
                <a:chExt cx="2658144" cy="1249887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5701A17D-0E46-4BE4-8F17-046F6C289130}"/>
                    </a:ext>
                  </a:extLst>
                </p:cNvPr>
                <p:cNvGrpSpPr/>
                <p:nvPr/>
              </p:nvGrpSpPr>
              <p:grpSpPr>
                <a:xfrm>
                  <a:off x="6732156" y="2018070"/>
                  <a:ext cx="2658144" cy="685310"/>
                  <a:chOff x="1116857" y="2621273"/>
                  <a:chExt cx="2658144" cy="685310"/>
                </a:xfrm>
              </p:grpSpPr>
              <p:sp>
                <p:nvSpPr>
                  <p:cNvPr id="37" name="Rectangle: Rounded Corners 36">
                    <a:extLst>
                      <a:ext uri="{FF2B5EF4-FFF2-40B4-BE49-F238E27FC236}">
                        <a16:creationId xmlns:a16="http://schemas.microsoft.com/office/drawing/2014/main" id="{38CC5472-B313-4FBC-ADCC-CC659AA68DEC}"/>
                      </a:ext>
                    </a:extLst>
                  </p:cNvPr>
                  <p:cNvSpPr/>
                  <p:nvPr/>
                </p:nvSpPr>
                <p:spPr>
                  <a:xfrm>
                    <a:off x="1116857" y="2621273"/>
                    <a:ext cx="2658144" cy="68531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1"/>
                  </a:solidFill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        讨论修改计划</a:t>
                    </a:r>
                  </a:p>
                </p:txBody>
              </p:sp>
              <p:pic>
                <p:nvPicPr>
                  <p:cNvPr id="38" name="Picture 37">
                    <a:extLst>
                      <a:ext uri="{FF2B5EF4-FFF2-40B4-BE49-F238E27FC236}">
                        <a16:creationId xmlns:a16="http://schemas.microsoft.com/office/drawing/2014/main" id="{D749ED2D-648F-42C4-9D34-097651A8187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337076" y="2724635"/>
                    <a:ext cx="463717" cy="463717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BA9FA9EC-812C-4B5E-91E1-8AC6287EF7D2}"/>
                    </a:ext>
                  </a:extLst>
                </p:cNvPr>
                <p:cNvSpPr txBox="1"/>
                <p:nvPr/>
              </p:nvSpPr>
              <p:spPr>
                <a:xfrm>
                  <a:off x="7889740" y="2867847"/>
                  <a:ext cx="342976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rgbClr val="5B307E"/>
                      </a:solidFill>
                    </a:rPr>
                    <a:t>8</a:t>
                  </a:r>
                  <a:endParaRPr lang="zh-CN" altLang="en-US" sz="2000" b="1" dirty="0">
                    <a:solidFill>
                      <a:srgbClr val="5B307E"/>
                    </a:solidFill>
                  </a:endParaRPr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B08C095-D774-4672-961E-18AC68E21156}"/>
                  </a:ext>
                </a:extLst>
              </p:cNvPr>
              <p:cNvGrpSpPr/>
              <p:nvPr/>
            </p:nvGrpSpPr>
            <p:grpSpPr>
              <a:xfrm>
                <a:off x="2023550" y="2822240"/>
                <a:ext cx="8901570" cy="1501107"/>
                <a:chOff x="626750" y="2822240"/>
                <a:chExt cx="8901570" cy="1501107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1A4BE2BD-AEAA-451B-95D6-08610223F0D0}"/>
                    </a:ext>
                  </a:extLst>
                </p:cNvPr>
                <p:cNvGrpSpPr/>
                <p:nvPr/>
              </p:nvGrpSpPr>
              <p:grpSpPr>
                <a:xfrm>
                  <a:off x="626750" y="2822240"/>
                  <a:ext cx="8901570" cy="452597"/>
                  <a:chOff x="626750" y="2822240"/>
                  <a:chExt cx="8901570" cy="452597"/>
                </a:xfrm>
              </p:grpSpPr>
              <p:cxnSp>
                <p:nvCxnSpPr>
                  <p:cNvPr id="18" name="Straight Arrow Connector 17">
                    <a:extLst>
                      <a:ext uri="{FF2B5EF4-FFF2-40B4-BE49-F238E27FC236}">
                        <a16:creationId xmlns:a16="http://schemas.microsoft.com/office/drawing/2014/main" id="{AAEA2BEC-0AA9-4AD8-BBC0-EBB253C3FD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26750" y="2822240"/>
                    <a:ext cx="8901570" cy="0"/>
                  </a:xfrm>
                  <a:prstGeom prst="straightConnector1">
                    <a:avLst/>
                  </a:prstGeom>
                  <a:ln w="25400">
                    <a:solidFill>
                      <a:srgbClr val="5B307E"/>
                    </a:solidFill>
                    <a:prstDash val="lgDash"/>
                    <a:tailEnd type="non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AFE7E795-145A-4488-8916-7970DDA2FB62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50" y="2874727"/>
                    <a:ext cx="753903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000" b="1" dirty="0">
                        <a:solidFill>
                          <a:srgbClr val="5B307E"/>
                        </a:solidFill>
                      </a:rPr>
                      <a:t>周次</a:t>
                    </a:r>
                  </a:p>
                </p:txBody>
              </p:sp>
            </p:grpSp>
            <p:cxnSp>
              <p:nvCxnSpPr>
                <p:cNvPr id="62" name="Connector: Elbow 61">
                  <a:extLst>
                    <a:ext uri="{FF2B5EF4-FFF2-40B4-BE49-F238E27FC236}">
                      <a16:creationId xmlns:a16="http://schemas.microsoft.com/office/drawing/2014/main" id="{97941A9C-6029-4215-9FCD-77D4BE4C09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V="1">
                  <a:off x="626750" y="2845125"/>
                  <a:ext cx="8893450" cy="1478222"/>
                </a:xfrm>
                <a:prstGeom prst="bentConnector3">
                  <a:avLst>
                    <a:gd name="adj1" fmla="val -56"/>
                  </a:avLst>
                </a:prstGeom>
                <a:ln w="25400">
                  <a:solidFill>
                    <a:srgbClr val="5B307E"/>
                  </a:solidFill>
                  <a:prstDash val="dash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A1D887F4-E77C-41B9-8C05-AB9CFB79449B}"/>
                  </a:ext>
                </a:extLst>
              </p:cNvPr>
              <p:cNvSpPr txBox="1"/>
              <p:nvPr/>
            </p:nvSpPr>
            <p:spPr>
              <a:xfrm>
                <a:off x="9765350" y="4359348"/>
                <a:ext cx="34297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rgbClr val="5B307E"/>
                    </a:solidFill>
                  </a:rPr>
                  <a:t>9</a:t>
                </a:r>
                <a:endParaRPr lang="zh-CN" altLang="en-US" sz="2000" b="1" dirty="0">
                  <a:solidFill>
                    <a:srgbClr val="5B307E"/>
                  </a:solidFill>
                </a:endParaRPr>
              </a:p>
            </p:txBody>
          </p: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BFE978A0-AAA9-422F-9712-38DB8A6F611D}"/>
                  </a:ext>
                </a:extLst>
              </p:cNvPr>
              <p:cNvGrpSpPr/>
              <p:nvPr/>
            </p:nvGrpSpPr>
            <p:grpSpPr>
              <a:xfrm>
                <a:off x="7788690" y="4359348"/>
                <a:ext cx="2537145" cy="1175271"/>
                <a:chOff x="6391890" y="4359348"/>
                <a:chExt cx="2537145" cy="1175271"/>
              </a:xfrm>
            </p:grpSpPr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1D749DEA-62D8-4D24-90E6-ABB28973C7AD}"/>
                    </a:ext>
                  </a:extLst>
                </p:cNvPr>
                <p:cNvGrpSpPr/>
                <p:nvPr/>
              </p:nvGrpSpPr>
              <p:grpSpPr>
                <a:xfrm>
                  <a:off x="6391890" y="4849309"/>
                  <a:ext cx="2537145" cy="685310"/>
                  <a:chOff x="1116856" y="2621273"/>
                  <a:chExt cx="2537145" cy="685310"/>
                </a:xfrm>
              </p:grpSpPr>
              <p:sp>
                <p:nvSpPr>
                  <p:cNvPr id="77" name="Rectangle: Rounded Corners 76">
                    <a:extLst>
                      <a:ext uri="{FF2B5EF4-FFF2-40B4-BE49-F238E27FC236}">
                        <a16:creationId xmlns:a16="http://schemas.microsoft.com/office/drawing/2014/main" id="{E4A75B9F-E399-4A13-905F-7C4D591CB48A}"/>
                      </a:ext>
                    </a:extLst>
                  </p:cNvPr>
                  <p:cNvSpPr/>
                  <p:nvPr/>
                </p:nvSpPr>
                <p:spPr>
                  <a:xfrm>
                    <a:off x="1116856" y="2621273"/>
                    <a:ext cx="2537145" cy="68531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1"/>
                  </a:solidFill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        代码编写</a:t>
                    </a:r>
                    <a:endParaRPr lang="en-US" altLang="zh-CN" dirty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  <a:p>
                    <a:pPr algn="ctr"/>
                    <a:r>
                      <a:rPr lang="zh-CN" altLang="en-US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        添加</a:t>
                    </a:r>
                    <a:r>
                      <a:rPr lang="en-US" altLang="zh-CN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QUIC</a:t>
                    </a:r>
                    <a:r>
                      <a:rPr lang="zh-CN" altLang="en-US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支持</a:t>
                    </a:r>
                    <a:endParaRPr lang="en-US" altLang="zh-CN" dirty="0">
                      <a:solidFill>
                        <a:schemeClr val="tx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endParaRPr>
                  </a:p>
                </p:txBody>
              </p:sp>
              <p:pic>
                <p:nvPicPr>
                  <p:cNvPr id="78" name="Picture 77">
                    <a:extLst>
                      <a:ext uri="{FF2B5EF4-FFF2-40B4-BE49-F238E27FC236}">
                        <a16:creationId xmlns:a16="http://schemas.microsoft.com/office/drawing/2014/main" id="{F6067F32-1F2E-43FC-8841-7B2C1345D75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337076" y="2724635"/>
                    <a:ext cx="463717" cy="463717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C5BEF107-E81A-488D-8881-0C26634D36CF}"/>
                    </a:ext>
                  </a:extLst>
                </p:cNvPr>
                <p:cNvSpPr txBox="1"/>
                <p:nvPr/>
              </p:nvSpPr>
              <p:spPr>
                <a:xfrm>
                  <a:off x="6459215" y="4359348"/>
                  <a:ext cx="4931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rgbClr val="5B307E"/>
                      </a:solidFill>
                    </a:rPr>
                    <a:t>12</a:t>
                  </a:r>
                  <a:endParaRPr lang="zh-CN" altLang="en-US" sz="2000" b="1" dirty="0">
                    <a:solidFill>
                      <a:srgbClr val="5B307E"/>
                    </a:solidFill>
                  </a:endParaRP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45102DA4-D44F-40F2-A90F-82EA68F432F6}"/>
                  </a:ext>
                </a:extLst>
              </p:cNvPr>
              <p:cNvGrpSpPr/>
              <p:nvPr/>
            </p:nvGrpSpPr>
            <p:grpSpPr>
              <a:xfrm>
                <a:off x="5247430" y="4359348"/>
                <a:ext cx="1947186" cy="1175271"/>
                <a:chOff x="3850630" y="4359348"/>
                <a:chExt cx="1947186" cy="1175271"/>
              </a:xfrm>
            </p:grpSpPr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37362205-A543-4D3F-88C4-E5875DCA1F81}"/>
                    </a:ext>
                  </a:extLst>
                </p:cNvPr>
                <p:cNvSpPr txBox="1"/>
                <p:nvPr/>
              </p:nvSpPr>
              <p:spPr>
                <a:xfrm>
                  <a:off x="4577643" y="4359348"/>
                  <a:ext cx="4931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rgbClr val="5B307E"/>
                      </a:solidFill>
                    </a:rPr>
                    <a:t>13</a:t>
                  </a:r>
                  <a:endParaRPr lang="zh-CN" altLang="en-US" sz="2000" b="1" dirty="0">
                    <a:solidFill>
                      <a:srgbClr val="5B307E"/>
                    </a:solidFill>
                  </a:endParaRPr>
                </a:p>
              </p:txBody>
            </p: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74C2F610-DFAF-411A-876D-5B136CDB7038}"/>
                    </a:ext>
                  </a:extLst>
                </p:cNvPr>
                <p:cNvGrpSpPr/>
                <p:nvPr/>
              </p:nvGrpSpPr>
              <p:grpSpPr>
                <a:xfrm>
                  <a:off x="3850630" y="4849309"/>
                  <a:ext cx="1947186" cy="685310"/>
                  <a:chOff x="1116857" y="2621273"/>
                  <a:chExt cx="1947186" cy="685310"/>
                </a:xfrm>
              </p:grpSpPr>
              <p:sp>
                <p:nvSpPr>
                  <p:cNvPr id="84" name="Rectangle: Rounded Corners 83">
                    <a:extLst>
                      <a:ext uri="{FF2B5EF4-FFF2-40B4-BE49-F238E27FC236}">
                        <a16:creationId xmlns:a16="http://schemas.microsoft.com/office/drawing/2014/main" id="{F712D689-F4A6-4135-846D-C355AD9E8860}"/>
                      </a:ext>
                    </a:extLst>
                  </p:cNvPr>
                  <p:cNvSpPr/>
                  <p:nvPr/>
                </p:nvSpPr>
                <p:spPr>
                  <a:xfrm>
                    <a:off x="1116857" y="2621273"/>
                    <a:ext cx="1947186" cy="68531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1"/>
                  </a:solidFill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        软件构建</a:t>
                    </a:r>
                  </a:p>
                </p:txBody>
              </p:sp>
              <p:pic>
                <p:nvPicPr>
                  <p:cNvPr id="85" name="Picture 84">
                    <a:extLst>
                      <a:ext uri="{FF2B5EF4-FFF2-40B4-BE49-F238E27FC236}">
                        <a16:creationId xmlns:a16="http://schemas.microsoft.com/office/drawing/2014/main" id="{0E2145E7-FCD6-47F4-8C7B-F76643705DC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337076" y="2724635"/>
                    <a:ext cx="463717" cy="463717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11D492FB-1A9C-4AE0-9F96-5E3A5C77F2E8}"/>
                  </a:ext>
                </a:extLst>
              </p:cNvPr>
              <p:cNvGrpSpPr/>
              <p:nvPr/>
            </p:nvGrpSpPr>
            <p:grpSpPr>
              <a:xfrm>
                <a:off x="2474065" y="4359348"/>
                <a:ext cx="2328561" cy="1175271"/>
                <a:chOff x="1077265" y="4359348"/>
                <a:chExt cx="2328561" cy="1175271"/>
              </a:xfrm>
            </p:grpSpPr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54DF6BFE-830D-46D1-8E31-203A9298828E}"/>
                    </a:ext>
                  </a:extLst>
                </p:cNvPr>
                <p:cNvSpPr txBox="1"/>
                <p:nvPr/>
              </p:nvSpPr>
              <p:spPr>
                <a:xfrm>
                  <a:off x="1134073" y="4359348"/>
                  <a:ext cx="4931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rgbClr val="5B307E"/>
                      </a:solidFill>
                    </a:rPr>
                    <a:t>15</a:t>
                  </a:r>
                  <a:endParaRPr lang="zh-CN" altLang="en-US" sz="2000" b="1" dirty="0">
                    <a:solidFill>
                      <a:srgbClr val="5B307E"/>
                    </a:solidFill>
                  </a:endParaRPr>
                </a:p>
              </p:txBody>
            </p: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92484477-E9C6-40E1-968B-6028F6BB5851}"/>
                    </a:ext>
                  </a:extLst>
                </p:cNvPr>
                <p:cNvSpPr txBox="1"/>
                <p:nvPr/>
              </p:nvSpPr>
              <p:spPr>
                <a:xfrm>
                  <a:off x="2855858" y="4359348"/>
                  <a:ext cx="49316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000" b="1" dirty="0">
                      <a:solidFill>
                        <a:srgbClr val="5B307E"/>
                      </a:solidFill>
                    </a:rPr>
                    <a:t>14</a:t>
                  </a:r>
                  <a:endParaRPr lang="zh-CN" altLang="en-US" sz="2000" b="1" dirty="0">
                    <a:solidFill>
                      <a:srgbClr val="5B307E"/>
                    </a:solidFill>
                  </a:endParaRPr>
                </a:p>
              </p:txBody>
            </p:sp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3C7CDACB-F35A-4EA4-A75D-C35E0C7C52C4}"/>
                    </a:ext>
                  </a:extLst>
                </p:cNvPr>
                <p:cNvGrpSpPr/>
                <p:nvPr/>
              </p:nvGrpSpPr>
              <p:grpSpPr>
                <a:xfrm>
                  <a:off x="1077265" y="4849309"/>
                  <a:ext cx="2328561" cy="685310"/>
                  <a:chOff x="1116856" y="2621273"/>
                  <a:chExt cx="2328561" cy="685310"/>
                </a:xfrm>
              </p:grpSpPr>
              <p:sp>
                <p:nvSpPr>
                  <p:cNvPr id="94" name="Rectangle: Rounded Corners 93">
                    <a:extLst>
                      <a:ext uri="{FF2B5EF4-FFF2-40B4-BE49-F238E27FC236}">
                        <a16:creationId xmlns:a16="http://schemas.microsoft.com/office/drawing/2014/main" id="{DB2A1584-6FED-4CC3-B9AD-E92FA491AC66}"/>
                      </a:ext>
                    </a:extLst>
                  </p:cNvPr>
                  <p:cNvSpPr/>
                  <p:nvPr/>
                </p:nvSpPr>
                <p:spPr>
                  <a:xfrm>
                    <a:off x="1116856" y="2621273"/>
                    <a:ext cx="2328561" cy="68531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bg1"/>
                  </a:solidFill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zh-CN" altLang="en-US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rPr>
                      <a:t>        调试与使用</a:t>
                    </a:r>
                  </a:p>
                </p:txBody>
              </p:sp>
              <p:pic>
                <p:nvPicPr>
                  <p:cNvPr id="95" name="Picture 94">
                    <a:extLst>
                      <a:ext uri="{FF2B5EF4-FFF2-40B4-BE49-F238E27FC236}">
                        <a16:creationId xmlns:a16="http://schemas.microsoft.com/office/drawing/2014/main" id="{57BAA3CF-43D6-4305-AEB6-7BC999A3BD1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rcRect/>
                  <a:stretch/>
                </p:blipFill>
                <p:spPr>
                  <a:xfrm>
                    <a:off x="1337076" y="2724635"/>
                    <a:ext cx="463717" cy="463717"/>
                  </a:xfrm>
                  <a:prstGeom prst="rect">
                    <a:avLst/>
                  </a:prstGeom>
                </p:spPr>
              </p:pic>
            </p:grpSp>
          </p:grpSp>
        </p:grpSp>
        <p:pic>
          <p:nvPicPr>
            <p:cNvPr id="103" name="Picture 102">
              <a:extLst>
                <a:ext uri="{FF2B5EF4-FFF2-40B4-BE49-F238E27FC236}">
                  <a16:creationId xmlns:a16="http://schemas.microsoft.com/office/drawing/2014/main" id="{4EE83685-B299-479E-9E22-03ECD0943A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4800" y="4329716"/>
              <a:ext cx="1465813" cy="549680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C79256D7-FE6B-41C6-86A8-0DA4155B46C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3216" y="2826884"/>
              <a:ext cx="1748982" cy="549680"/>
            </a:xfrm>
            <a:prstGeom prst="rect">
              <a:avLst/>
            </a:prstGeom>
          </p:spPr>
        </p:pic>
        <p:sp>
          <p:nvSpPr>
            <p:cNvPr id="113" name="Rectangle: Rounded Corners 112">
              <a:extLst>
                <a:ext uri="{FF2B5EF4-FFF2-40B4-BE49-F238E27FC236}">
                  <a16:creationId xmlns:a16="http://schemas.microsoft.com/office/drawing/2014/main" id="{E8E8BCCA-C3D1-4E1C-B028-B4F1CD2F1982}"/>
                </a:ext>
              </a:extLst>
            </p:cNvPr>
            <p:cNvSpPr/>
            <p:nvPr/>
          </p:nvSpPr>
          <p:spPr>
            <a:xfrm>
              <a:off x="254706" y="5162700"/>
              <a:ext cx="1806002" cy="68531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Benchmark?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3245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报告内容</a:t>
            </a:r>
            <a:endParaRPr kumimoji="1"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1307508" y="1510758"/>
            <a:ext cx="10046292" cy="4845592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/>
              <a:t>开发历程和成果</a:t>
            </a:r>
            <a:endParaRPr kumimoji="1" lang="zh-CN" altLang="en-US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应用选择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/>
              <a:t>协议介绍</a:t>
            </a:r>
            <a:endParaRPr kumimoji="1" lang="en-US" altLang="zh-CN" dirty="0">
              <a:solidFill>
                <a:schemeClr val="tx1"/>
              </a:solidFill>
            </a:endParaRP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设计与简化</a:t>
            </a:r>
          </a:p>
          <a:p>
            <a:pPr marL="514350" indent="-514350">
              <a:lnSpc>
                <a:spcPct val="130000"/>
              </a:lnSpc>
              <a:buAutoNum type="arabicPeriod"/>
            </a:pPr>
            <a:r>
              <a:rPr kumimoji="1" lang="zh-CN" altLang="en-US" dirty="0">
                <a:solidFill>
                  <a:schemeClr val="tx1"/>
                </a:solidFill>
              </a:rPr>
              <a:t>实际问题与解决方案</a:t>
            </a: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4</a:t>
            </a:fld>
            <a:endParaRPr kumimoji="1" lang="zh-CN" altLang="en-US" dirty="0"/>
          </a:p>
        </p:txBody>
      </p:sp>
      <p:sp>
        <p:nvSpPr>
          <p:cNvPr id="7" name="矩形标注 6"/>
          <p:cNvSpPr/>
          <p:nvPr/>
        </p:nvSpPr>
        <p:spPr>
          <a:xfrm>
            <a:off x="4888570" y="2298570"/>
            <a:ext cx="2736850" cy="1733429"/>
          </a:xfrm>
          <a:prstGeom prst="wedgeRectCallout">
            <a:avLst>
              <a:gd name="adj1" fmla="val -95502"/>
              <a:gd name="adj2" fmla="val -35254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新型时敏应用</a:t>
            </a:r>
          </a:p>
          <a:p>
            <a:pPr marL="587375" lvl="0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远程桌面应用</a:t>
            </a:r>
            <a:endParaRPr kumimoji="1" lang="en-US" altLang="zh-CN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587375" indent="-438150">
              <a:lnSpc>
                <a:spcPct val="130000"/>
              </a:lnSpc>
              <a:spcBef>
                <a:spcPts val="600"/>
              </a:spcBef>
              <a:buFont typeface="+mj-lt"/>
              <a:buAutoNum type="arabicPeriod"/>
            </a:pPr>
            <a:r>
              <a:rPr kumimoji="1" lang="zh-CN" altLang="en-US" sz="24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比较与选择</a:t>
            </a:r>
          </a:p>
          <a:p>
            <a:pPr marL="149225" lvl="0">
              <a:lnSpc>
                <a:spcPct val="130000"/>
              </a:lnSpc>
              <a:spcBef>
                <a:spcPts val="600"/>
              </a:spcBef>
            </a:pPr>
            <a:endParaRPr kumimoji="1" lang="zh-CN" altLang="en-US" sz="2400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新型时敏应用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dirty="0"/>
              <a:t>云游戏</a:t>
            </a:r>
          </a:p>
          <a:p>
            <a:pPr lvl="1">
              <a:lnSpc>
                <a:spcPct val="120000"/>
              </a:lnSpc>
            </a:pPr>
            <a:r>
              <a:rPr kumimoji="1" lang="zh-CN" dirty="0"/>
              <a:t>高性能</a:t>
            </a:r>
            <a:r>
              <a:rPr kumimoji="1" lang="zh-CN" altLang="en-US" dirty="0"/>
              <a:t>的服务器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zh-CN" altLang="en-US" dirty="0"/>
              <a:t>可靠高速的连接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zh-CN" altLang="en-US" dirty="0"/>
              <a:t>简单的终端</a:t>
            </a:r>
            <a:endParaRPr kumimoji="1" lang="zh-CN" dirty="0"/>
          </a:p>
          <a:p>
            <a:pPr>
              <a:lnSpc>
                <a:spcPct val="120000"/>
              </a:lnSpc>
            </a:pPr>
            <a:r>
              <a:rPr kumimoji="1" lang="zh-CN" dirty="0"/>
              <a:t>直播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zh-CN" altLang="en-US" dirty="0"/>
              <a:t>远程桌面</a:t>
            </a:r>
          </a:p>
          <a:p>
            <a:pPr lvl="1">
              <a:lnSpc>
                <a:spcPct val="120000"/>
              </a:lnSpc>
            </a:pPr>
            <a:endParaRPr kumimoji="1" lang="zh-CN" altLang="en-US" dirty="0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2.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应用选择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5</a:t>
            </a:fld>
            <a:endParaRPr kumimoji="1"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远程桌面应用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“屏幕控制”</a:t>
            </a:r>
          </a:p>
          <a:p>
            <a:pPr>
              <a:lnSpc>
                <a:spcPct val="120000"/>
              </a:lnSpc>
            </a:pPr>
            <a:r>
              <a:rPr kumimoji="1" lang="zh-CN" altLang="en-US" dirty="0"/>
              <a:t>功能完善</a:t>
            </a:r>
          </a:p>
          <a:p>
            <a:pPr lvl="0">
              <a:lnSpc>
                <a:spcPct val="120000"/>
              </a:lnSpc>
            </a:pPr>
            <a:r>
              <a:rPr kumimoji="1" lang="zh-CN" altLang="en-US" sz="2800" dirty="0"/>
              <a:t>时延敏感</a:t>
            </a:r>
          </a:p>
          <a:p>
            <a:pPr lvl="0">
              <a:lnSpc>
                <a:spcPct val="120000"/>
              </a:lnSpc>
            </a:pPr>
            <a:r>
              <a:rPr kumimoji="1" lang="zh-CN" altLang="en-US" sz="2800" dirty="0"/>
              <a:t>多模态的数据</a:t>
            </a:r>
          </a:p>
          <a:p>
            <a:pPr lvl="1">
              <a:lnSpc>
                <a:spcPct val="120000"/>
              </a:lnSpc>
            </a:pPr>
            <a:r>
              <a:rPr kumimoji="1" lang="zh-CN" altLang="en-US" sz="2400" dirty="0"/>
              <a:t>音频，图像，控制信令</a:t>
            </a:r>
            <a:r>
              <a:rPr kumimoji="1" lang="en-US" altLang="zh-CN" sz="2400" dirty="0"/>
              <a:t>……</a:t>
            </a:r>
            <a:endParaRPr kumimoji="1" lang="zh-CN" altLang="en-US" dirty="0"/>
          </a:p>
          <a:p>
            <a:pPr lvl="1">
              <a:lnSpc>
                <a:spcPct val="120000"/>
              </a:lnSpc>
            </a:pPr>
            <a:endParaRPr kumimoji="1" lang="zh-CN" altLang="en-US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6</a:t>
            </a:fld>
            <a:endParaRPr kumimoji="1" lang="zh-CN" altLang="en-US" dirty="0"/>
          </a:p>
        </p:txBody>
      </p:sp>
      <p:pic>
        <p:nvPicPr>
          <p:cNvPr id="6" name="Picture 5" descr="q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5415" y="2722880"/>
            <a:ext cx="4858385" cy="2287905"/>
          </a:xfrm>
          <a:prstGeom prst="rect">
            <a:avLst/>
          </a:prstGeom>
        </p:spPr>
      </p:pic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altLang="zh-CN" dirty="0">
                <a:solidFill>
                  <a:schemeClr val="tx1"/>
                </a:solidFill>
                <a:sym typeface="+mn-ea"/>
              </a:rPr>
              <a:t>2.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应用选择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VNC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 lvl="0">
              <a:lnSpc>
                <a:spcPct val="120000"/>
              </a:lnSpc>
            </a:pPr>
            <a:r>
              <a:rPr kumimoji="1" lang="en-US" altLang="en-US" dirty="0"/>
              <a:t> </a:t>
            </a:r>
            <a:r>
              <a:rPr kumimoji="1" lang="zh-CN" altLang="en-US" dirty="0"/>
              <a:t>VNC（Virtual Network Console）</a:t>
            </a:r>
          </a:p>
          <a:p>
            <a:pPr lvl="1">
              <a:lnSpc>
                <a:spcPct val="120000"/>
              </a:lnSpc>
            </a:pPr>
            <a:r>
              <a:rPr kumimoji="1" lang="en-US" altLang="en-US" dirty="0"/>
              <a:t>相当于一款协议</a:t>
            </a:r>
          </a:p>
          <a:p>
            <a:pPr lvl="1">
              <a:lnSpc>
                <a:spcPct val="120000"/>
              </a:lnSpc>
            </a:pPr>
            <a:r>
              <a:rPr kumimoji="1" lang="en-US" altLang="en-US" dirty="0">
                <a:solidFill>
                  <a:srgbClr val="C00000"/>
                </a:solidFill>
              </a:rPr>
              <a:t>截图</a:t>
            </a:r>
            <a:r>
              <a:rPr kumimoji="1" lang="zh-CN" altLang="en-US" dirty="0">
                <a:solidFill>
                  <a:srgbClr val="C00000"/>
                </a:solidFill>
              </a:rPr>
              <a:t>，</a:t>
            </a:r>
            <a:r>
              <a:rPr kumimoji="1" lang="en-US" altLang="en-US" dirty="0">
                <a:solidFill>
                  <a:srgbClr val="C00000"/>
                </a:solidFill>
              </a:rPr>
              <a:t>压缩</a:t>
            </a:r>
            <a:r>
              <a:rPr kumimoji="1" lang="zh-CN" altLang="en-US" dirty="0">
                <a:solidFill>
                  <a:srgbClr val="C00000"/>
                </a:solidFill>
              </a:rPr>
              <a:t>，</a:t>
            </a:r>
            <a:r>
              <a:rPr kumimoji="1" lang="en-US" altLang="en-US" dirty="0">
                <a:solidFill>
                  <a:srgbClr val="C00000"/>
                </a:solidFill>
              </a:rPr>
              <a:t>传输</a:t>
            </a:r>
          </a:p>
          <a:p>
            <a:pPr lvl="1">
              <a:lnSpc>
                <a:spcPct val="120000"/>
              </a:lnSpc>
            </a:pPr>
            <a:r>
              <a:rPr kumimoji="1" lang="en-US" altLang="en-US" dirty="0"/>
              <a:t>开源仓库</a:t>
            </a:r>
          </a:p>
          <a:p>
            <a:pPr lvl="2">
              <a:lnSpc>
                <a:spcPct val="120000"/>
              </a:lnSpc>
            </a:pPr>
            <a:r>
              <a:rPr kumimoji="1" lang="en-US" altLang="en-US" dirty="0"/>
              <a:t>[</a:t>
            </a:r>
            <a:r>
              <a:rPr kumimoji="1" lang="en-US" altLang="en-US" dirty="0">
                <a:solidFill>
                  <a:srgbClr val="C00000"/>
                </a:solidFill>
              </a:rPr>
              <a:t>TigerVNC</a:t>
            </a:r>
            <a:r>
              <a:rPr kumimoji="1" lang="en-US" altLang="en-US" dirty="0"/>
              <a:t>]</a:t>
            </a:r>
            <a:r>
              <a:rPr kumimoji="1" lang="zh-CN" altLang="en-US" dirty="0"/>
              <a:t>：</a:t>
            </a:r>
            <a:r>
              <a:rPr kumimoji="1" lang="en-US" altLang="en-US" dirty="0"/>
              <a:t>Client&amp;Server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7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dirty="0">
                <a:solidFill>
                  <a:schemeClr val="tx1"/>
                </a:solidFill>
                <a:sym typeface="+mn-ea"/>
              </a:rPr>
              <a:t>2.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应用选择</a:t>
            </a:r>
          </a:p>
        </p:txBody>
      </p:sp>
      <p:pic>
        <p:nvPicPr>
          <p:cNvPr id="7" name="TigerVNC">
            <a:hlinkClick r:id="" action="ppaction://media"/>
            <a:extLst>
              <a:ext uri="{FF2B5EF4-FFF2-40B4-BE49-F238E27FC236}">
                <a16:creationId xmlns:a16="http://schemas.microsoft.com/office/drawing/2014/main" id="{38196692-8CDF-4606-860E-A668F23F9F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2427233"/>
            <a:ext cx="5502471" cy="28773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RDP</a:t>
            </a:r>
            <a:r>
              <a:rPr kumimoji="1" lang="zh-CN" altLang="en-US" dirty="0"/>
              <a:t>、</a:t>
            </a:r>
            <a:r>
              <a:rPr kumimoji="1" lang="en-US" altLang="zh-CN" dirty="0"/>
              <a:t>NX</a:t>
            </a:r>
            <a:r>
              <a:rPr kumimoji="1" lang="zh-CN" altLang="en-US" dirty="0"/>
              <a:t>协议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7484" y="1417272"/>
            <a:ext cx="5079123" cy="5131205"/>
          </a:xfrm>
        </p:spPr>
        <p:txBody>
          <a:bodyPr>
            <a:normAutofit/>
          </a:bodyPr>
          <a:lstStyle/>
          <a:p>
            <a:pPr lvl="0">
              <a:lnSpc>
                <a:spcPct val="120000"/>
              </a:lnSpc>
            </a:pPr>
            <a:r>
              <a:rPr kumimoji="1" lang="en-US" altLang="en-US" dirty="0"/>
              <a:t> </a:t>
            </a:r>
            <a:r>
              <a:rPr kumimoji="1" altLang="en-US" dirty="0"/>
              <a:t>RDP</a:t>
            </a:r>
            <a:r>
              <a:rPr kumimoji="1" lang="zh-CN" dirty="0"/>
              <a:t>（</a:t>
            </a:r>
            <a:r>
              <a:rPr kumimoji="1" altLang="en-US" sz="2000" dirty="0"/>
              <a:t>Remote Desktop Protocol</a:t>
            </a:r>
            <a:r>
              <a:rPr kumimoji="1" lang="zh-CN" dirty="0"/>
              <a:t>）</a:t>
            </a:r>
            <a:endParaRPr kumimoji="1" altLang="en-US" dirty="0"/>
          </a:p>
          <a:p>
            <a:pPr lvl="1">
              <a:lnSpc>
                <a:spcPct val="120000"/>
              </a:lnSpc>
            </a:pPr>
            <a:r>
              <a:rPr kumimoji="1" altLang="en-US" dirty="0"/>
              <a:t>起源于微软的远程桌面协议</a:t>
            </a:r>
          </a:p>
          <a:p>
            <a:pPr lvl="1">
              <a:lnSpc>
                <a:spcPct val="120000"/>
              </a:lnSpc>
            </a:pPr>
            <a:r>
              <a:rPr kumimoji="1" altLang="en-US" dirty="0" err="1">
                <a:solidFill>
                  <a:srgbClr val="C00000"/>
                </a:solidFill>
              </a:rPr>
              <a:t>桌面系统级的优化</a:t>
            </a:r>
            <a:endParaRPr kumimoji="1" altLang="en-US" dirty="0">
              <a:solidFill>
                <a:srgbClr val="C00000"/>
              </a:solidFill>
            </a:endParaRP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8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dirty="0">
                <a:solidFill>
                  <a:schemeClr val="tx1"/>
                </a:solidFill>
                <a:sym typeface="+mn-ea"/>
              </a:rPr>
              <a:t>2.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应用选择</a:t>
            </a:r>
          </a:p>
        </p:txBody>
      </p:sp>
      <p:pic>
        <p:nvPicPr>
          <p:cNvPr id="7" name="rdp">
            <a:hlinkClick r:id="" action="ppaction://media"/>
            <a:extLst>
              <a:ext uri="{FF2B5EF4-FFF2-40B4-BE49-F238E27FC236}">
                <a16:creationId xmlns:a16="http://schemas.microsoft.com/office/drawing/2014/main" id="{0B82B07C-3C00-4A76-932C-11546A9A70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0037" y="3429000"/>
            <a:ext cx="5079123" cy="2857006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DB806689-FA2E-4252-8BB5-EADEB907C2CE}"/>
              </a:ext>
            </a:extLst>
          </p:cNvPr>
          <p:cNvSpPr txBox="1">
            <a:spLocks/>
          </p:cNvSpPr>
          <p:nvPr/>
        </p:nvSpPr>
        <p:spPr>
          <a:xfrm>
            <a:off x="6116756" y="1417271"/>
            <a:ext cx="5079123" cy="5131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60680" indent="-36068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20000"/>
              </a:lnSpc>
            </a:pPr>
            <a:r>
              <a:rPr kumimoji="1" lang="en-US" altLang="en-US" dirty="0"/>
              <a:t> NX</a:t>
            </a:r>
          </a:p>
          <a:p>
            <a:pPr lvl="1">
              <a:lnSpc>
                <a:spcPct val="120000"/>
              </a:lnSpc>
            </a:pPr>
            <a:r>
              <a:rPr kumimoji="1" lang="en-US" altLang="en-US" dirty="0" err="1"/>
              <a:t>NoMachine</a:t>
            </a:r>
            <a:r>
              <a:rPr kumimoji="1" lang="zh-CN" altLang="en-US" dirty="0"/>
              <a:t>公司远程桌面协议</a:t>
            </a:r>
          </a:p>
          <a:p>
            <a:pPr lvl="1">
              <a:lnSpc>
                <a:spcPct val="120000"/>
              </a:lnSpc>
            </a:pPr>
            <a:r>
              <a:rPr kumimoji="1" lang="zh-CN" altLang="en-US" dirty="0">
                <a:solidFill>
                  <a:srgbClr val="C00000"/>
                </a:solidFill>
              </a:rPr>
              <a:t>基于</a:t>
            </a:r>
            <a:r>
              <a:rPr kumimoji="1" lang="en-US" altLang="en-US" dirty="0">
                <a:solidFill>
                  <a:srgbClr val="C00000"/>
                </a:solidFill>
              </a:rPr>
              <a:t>SSH</a:t>
            </a:r>
            <a:r>
              <a:rPr kumimoji="1" lang="zh-CN" altLang="en-US" dirty="0">
                <a:solidFill>
                  <a:srgbClr val="C00000"/>
                </a:solidFill>
              </a:rPr>
              <a:t>，快速</a:t>
            </a:r>
          </a:p>
        </p:txBody>
      </p:sp>
      <p:pic>
        <p:nvPicPr>
          <p:cNvPr id="10" name="No Machine">
            <a:hlinkClick r:id="" action="ppaction://media"/>
            <a:extLst>
              <a:ext uri="{FF2B5EF4-FFF2-40B4-BE49-F238E27FC236}">
                <a16:creationId xmlns:a16="http://schemas.microsoft.com/office/drawing/2014/main" id="{865C37CA-BF48-4F21-AA76-86A50856068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16756" y="3429000"/>
            <a:ext cx="5463597" cy="28570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321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dirty="0"/>
              <a:t>综合比较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272"/>
            <a:ext cx="10515600" cy="5131205"/>
          </a:xfrm>
        </p:spPr>
        <p:txBody>
          <a:bodyPr>
            <a:normAutofit/>
          </a:bodyPr>
          <a:lstStyle/>
          <a:p>
            <a:pPr lvl="0">
              <a:lnSpc>
                <a:spcPct val="120000"/>
              </a:lnSpc>
            </a:pPr>
            <a:r>
              <a:rPr kumimoji="1" altLang="en-US" dirty="0"/>
              <a:t>FreeRDP </a:t>
            </a:r>
          </a:p>
          <a:p>
            <a:pPr lvl="1">
              <a:lnSpc>
                <a:spcPct val="120000"/>
              </a:lnSpc>
            </a:pPr>
            <a:r>
              <a:rPr kumimoji="1" altLang="en-US" dirty="0"/>
              <a:t>性能略佳于VNC</a:t>
            </a:r>
          </a:p>
          <a:p>
            <a:pPr lvl="1">
              <a:lnSpc>
                <a:spcPct val="120000"/>
              </a:lnSpc>
            </a:pPr>
            <a:r>
              <a:rPr kumimoji="1" altLang="en-US" dirty="0">
                <a:solidFill>
                  <a:srgbClr val="C00000"/>
                </a:solidFill>
              </a:rPr>
              <a:t>原使用TCP</a:t>
            </a:r>
            <a:r>
              <a:rPr kumimoji="1" lang="zh-CN" dirty="0">
                <a:solidFill>
                  <a:srgbClr val="C00000"/>
                </a:solidFill>
              </a:rPr>
              <a:t>，</a:t>
            </a:r>
            <a:r>
              <a:rPr kumimoji="1" altLang="en-US" dirty="0">
                <a:solidFill>
                  <a:srgbClr val="C00000"/>
                </a:solidFill>
              </a:rPr>
              <a:t>替换为DTP需大量修改</a:t>
            </a:r>
          </a:p>
          <a:p>
            <a:pPr lvl="0">
              <a:lnSpc>
                <a:spcPct val="120000"/>
              </a:lnSpc>
            </a:pPr>
            <a:r>
              <a:rPr kumimoji="1" altLang="en-US" dirty="0"/>
              <a:t>NX</a:t>
            </a:r>
          </a:p>
          <a:p>
            <a:pPr lvl="1">
              <a:lnSpc>
                <a:spcPct val="120000"/>
              </a:lnSpc>
            </a:pPr>
            <a:r>
              <a:rPr kumimoji="1" altLang="en-US" dirty="0"/>
              <a:t>性能极佳</a:t>
            </a:r>
          </a:p>
          <a:p>
            <a:pPr lvl="1">
              <a:lnSpc>
                <a:spcPct val="120000"/>
              </a:lnSpc>
            </a:pPr>
            <a:r>
              <a:rPr kumimoji="1" altLang="en-US" dirty="0">
                <a:solidFill>
                  <a:srgbClr val="C00000"/>
                </a:solidFill>
              </a:rPr>
              <a:t>闭源</a:t>
            </a:r>
          </a:p>
          <a:p>
            <a:pPr lvl="0">
              <a:lnSpc>
                <a:spcPct val="120000"/>
              </a:lnSpc>
            </a:pPr>
            <a:r>
              <a:rPr kumimoji="1" altLang="en-US" dirty="0"/>
              <a:t>TigerVNC</a:t>
            </a:r>
          </a:p>
          <a:p>
            <a:pPr lvl="1">
              <a:lnSpc>
                <a:spcPct val="120000"/>
              </a:lnSpc>
            </a:pPr>
            <a:r>
              <a:rPr kumimoji="1" altLang="en-US" dirty="0">
                <a:solidFill>
                  <a:srgbClr val="C00000"/>
                </a:solidFill>
              </a:rPr>
              <a:t>亦使用TCP</a:t>
            </a:r>
            <a:r>
              <a:rPr kumimoji="1" lang="zh-CN" dirty="0">
                <a:solidFill>
                  <a:srgbClr val="C00000"/>
                </a:solidFill>
              </a:rPr>
              <a:t>，</a:t>
            </a:r>
            <a:r>
              <a:rPr kumimoji="1" altLang="en-US" dirty="0" err="1">
                <a:solidFill>
                  <a:srgbClr val="C00000"/>
                </a:solidFill>
              </a:rPr>
              <a:t>但替换为DTP的难度</a:t>
            </a:r>
            <a:r>
              <a:rPr kumimoji="1" lang="zh-CN" altLang="en-US" dirty="0">
                <a:solidFill>
                  <a:srgbClr val="C00000"/>
                </a:solidFill>
              </a:rPr>
              <a:t>相对</a:t>
            </a:r>
            <a:r>
              <a:rPr kumimoji="1" altLang="en-US" dirty="0" err="1">
                <a:solidFill>
                  <a:srgbClr val="C00000"/>
                </a:solidFill>
              </a:rPr>
              <a:t>较小</a:t>
            </a:r>
            <a:endParaRPr kumimoji="1" altLang="en-US" dirty="0">
              <a:solidFill>
                <a:srgbClr val="C00000"/>
              </a:solidFill>
            </a:endParaRP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>
          <a:xfrm>
            <a:off x="2544445" y="6489065"/>
            <a:ext cx="7103110" cy="365125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D1E41-7A09-AB4A-A4E1-09765ADA2698}" type="slidenum">
              <a:rPr kumimoji="1" lang="zh-CN" altLang="en-US" smtClean="0"/>
              <a:t>9</a:t>
            </a:fld>
            <a:endParaRPr kumimoji="1" lang="zh-CN" altLang="en-US" dirty="0"/>
          </a:p>
        </p:txBody>
      </p:sp>
      <p:sp>
        <p:nvSpPr>
          <p:cNvPr id="8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indent="0">
              <a:buNone/>
            </a:pPr>
            <a:r>
              <a:rPr kumimoji="1" lang="en-US" dirty="0">
                <a:solidFill>
                  <a:schemeClr val="tx1"/>
                </a:solidFill>
                <a:sym typeface="+mn-ea"/>
              </a:rPr>
              <a:t>2. </a:t>
            </a:r>
            <a:r>
              <a:rPr kumimoji="1" lang="zh-CN" altLang="en-US" dirty="0">
                <a:solidFill>
                  <a:schemeClr val="tx1"/>
                </a:solidFill>
                <a:sym typeface="+mn-ea"/>
              </a:rPr>
              <a:t>应用选择</a:t>
            </a:r>
          </a:p>
        </p:txBody>
      </p:sp>
      <p:sp>
        <p:nvSpPr>
          <p:cNvPr id="7" name="矩形标注 6">
            <a:extLst>
              <a:ext uri="{FF2B5EF4-FFF2-40B4-BE49-F238E27FC236}">
                <a16:creationId xmlns:a16="http://schemas.microsoft.com/office/drawing/2014/main" id="{489A7C26-3477-438B-A4FF-204E6F93D583}"/>
              </a:ext>
            </a:extLst>
          </p:cNvPr>
          <p:cNvSpPr/>
          <p:nvPr/>
        </p:nvSpPr>
        <p:spPr>
          <a:xfrm>
            <a:off x="4852070" y="4039200"/>
            <a:ext cx="1930330" cy="681215"/>
          </a:xfrm>
          <a:prstGeom prst="wedgeRectCallout">
            <a:avLst>
              <a:gd name="adj1" fmla="val -142499"/>
              <a:gd name="adj2" fmla="val 81316"/>
            </a:avLst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49225" lvl="0"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8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最终选择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825</Words>
  <Application>Microsoft Office PowerPoint</Application>
  <PresentationFormat>Widescreen</PresentationFormat>
  <Paragraphs>241</Paragraphs>
  <Slides>26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Lato</vt:lpstr>
      <vt:lpstr>等线</vt:lpstr>
      <vt:lpstr>微软雅黑</vt:lpstr>
      <vt:lpstr>微软雅黑</vt:lpstr>
      <vt:lpstr>Arial</vt:lpstr>
      <vt:lpstr>Arial</vt:lpstr>
      <vt:lpstr>Wingdings</vt:lpstr>
      <vt:lpstr>Office 主题​​</vt:lpstr>
      <vt:lpstr>1_Office 主题​​</vt:lpstr>
      <vt:lpstr>进阶实验应用组 总结报告</vt:lpstr>
      <vt:lpstr>报告内容</vt:lpstr>
      <vt:lpstr>开发历程和成果</vt:lpstr>
      <vt:lpstr>报告内容</vt:lpstr>
      <vt:lpstr>新型时敏应用</vt:lpstr>
      <vt:lpstr>远程桌面应用</vt:lpstr>
      <vt:lpstr>VNC</vt:lpstr>
      <vt:lpstr>RDP、NX协议</vt:lpstr>
      <vt:lpstr>综合比较</vt:lpstr>
      <vt:lpstr>报告内容</vt:lpstr>
      <vt:lpstr>QUIC协议</vt:lpstr>
      <vt:lpstr>DTP协议</vt:lpstr>
      <vt:lpstr>报告内容</vt:lpstr>
      <vt:lpstr>架构梳理</vt:lpstr>
      <vt:lpstr>架构梳理</vt:lpstr>
      <vt:lpstr>架构梳理</vt:lpstr>
      <vt:lpstr>功能简化</vt:lpstr>
      <vt:lpstr>TODOs</vt:lpstr>
      <vt:lpstr>报告内容</vt:lpstr>
      <vt:lpstr>软件构建</vt:lpstr>
      <vt:lpstr>Quic连接</vt:lpstr>
      <vt:lpstr>Quic连接</vt:lpstr>
      <vt:lpstr>Quic连接</vt:lpstr>
      <vt:lpstr>实际通信</vt:lpstr>
      <vt:lpstr>总结与心得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Yong Cui</dc:creator>
  <cp:lastModifiedBy>1294958142@qq.com</cp:lastModifiedBy>
  <cp:revision>1202</cp:revision>
  <dcterms:created xsi:type="dcterms:W3CDTF">2021-06-04T14:34:19Z</dcterms:created>
  <dcterms:modified xsi:type="dcterms:W3CDTF">2021-06-08T14:22:56Z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1033-11.1.0.10161</vt:lpwstr>
  </property>
</Properties>
</file>

<file path=docProps/thumbnail.jpeg>
</file>